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30"/>
  </p:notesMasterIdLst>
  <p:sldIdLst>
    <p:sldId id="256" r:id="rId5"/>
    <p:sldId id="282"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9144000" cy="5143500" type="screen16x9"/>
  <p:notesSz cx="6858000" cy="9144000"/>
  <p:embeddedFontLst>
    <p:embeddedFont>
      <p:font typeface="Inria Sans Light" pitchFamily="2" charset="77"/>
      <p:regular r:id="rId31"/>
      <p:bold r:id="rId32"/>
      <p:italic r:id="rId33"/>
      <p:boldItalic r:id="rId34"/>
    </p:embeddedFont>
    <p:embeddedFont>
      <p:font typeface="Saira SemiCondensed Medium" pitchFamily="2" charset="77"/>
      <p:regular r:id="rId35"/>
      <p:bold r:id="rId36"/>
      <p:italic r:id="rId37"/>
      <p:boldItalic r:id="rId38"/>
    </p:embeddedFont>
    <p:embeddedFont>
      <p:font typeface="Titillium Web" pitchFamily="2" charset="77"/>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332729-3E7C-3599-3188-E6F8D0C70E1B}" v="67" dt="2023-08-11T22:04:29.040"/>
    <p1510:client id="{97A9CC00-1AA8-311A-369E-26BFB1545208}" v="11" dt="2023-07-16T23:23:18.097"/>
    <p1510:client id="{E6588FA3-3E51-404C-883D-C49C96986F7E}" v="13" dt="2023-03-01T03:50:16.6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0"/>
  </p:normalViewPr>
  <p:slideViewPr>
    <p:cSldViewPr snapToGrid="0">
      <p:cViewPr varScale="1">
        <p:scale>
          <a:sx n="159" d="100"/>
          <a:sy n="159" d="100"/>
        </p:scale>
        <p:origin x="5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sher, Cy Mitchell" userId="S::cmf6139@psu.edu::ec6879a3-49d0-4c07-9da0-f3025d8f0e9d" providerId="AD" clId="Web-{97A9CC00-1AA8-311A-369E-26BFB1545208}"/>
    <pc:docChg chg="modSld">
      <pc:chgData name="Fisher, Cy Mitchell" userId="S::cmf6139@psu.edu::ec6879a3-49d0-4c07-9da0-f3025d8f0e9d" providerId="AD" clId="Web-{97A9CC00-1AA8-311A-369E-26BFB1545208}" dt="2023-07-16T23:23:15.613" v="8" actId="20577"/>
      <pc:docMkLst>
        <pc:docMk/>
      </pc:docMkLst>
      <pc:sldChg chg="modSp">
        <pc:chgData name="Fisher, Cy Mitchell" userId="S::cmf6139@psu.edu::ec6879a3-49d0-4c07-9da0-f3025d8f0e9d" providerId="AD" clId="Web-{97A9CC00-1AA8-311A-369E-26BFB1545208}" dt="2023-07-16T23:23:15.613" v="8" actId="20577"/>
        <pc:sldMkLst>
          <pc:docMk/>
          <pc:sldMk cId="0" sldId="256"/>
        </pc:sldMkLst>
        <pc:spChg chg="mod">
          <ac:chgData name="Fisher, Cy Mitchell" userId="S::cmf6139@psu.edu::ec6879a3-49d0-4c07-9da0-f3025d8f0e9d" providerId="AD" clId="Web-{97A9CC00-1AA8-311A-369E-26BFB1545208}" dt="2023-07-16T23:23:03.331" v="0" actId="20577"/>
          <ac:spMkLst>
            <pc:docMk/>
            <pc:sldMk cId="0" sldId="256"/>
            <ac:spMk id="128" creationId="{00000000-0000-0000-0000-000000000000}"/>
          </ac:spMkLst>
        </pc:spChg>
        <pc:spChg chg="mod">
          <ac:chgData name="Fisher, Cy Mitchell" userId="S::cmf6139@psu.edu::ec6879a3-49d0-4c07-9da0-f3025d8f0e9d" providerId="AD" clId="Web-{97A9CC00-1AA8-311A-369E-26BFB1545208}" dt="2023-07-16T23:23:15.613" v="8" actId="20577"/>
          <ac:spMkLst>
            <pc:docMk/>
            <pc:sldMk cId="0" sldId="256"/>
            <ac:spMk id="134" creationId="{D7DB0BBA-7F3C-CD28-D08B-212F05F8C5B9}"/>
          </ac:spMkLst>
        </pc:spChg>
      </pc:sldChg>
    </pc:docChg>
  </pc:docChgLst>
  <pc:docChgLst>
    <pc:chgData name="Coward, Korbin Alexander" userId="S::kac6684@psu.edu::aa1a81ea-a0e3-49e3-bab6-7286af7a3478" providerId="AD" clId="Web-{7D332729-3E7C-3599-3188-E6F8D0C70E1B}"/>
    <pc:docChg chg="modSld">
      <pc:chgData name="Coward, Korbin Alexander" userId="S::kac6684@psu.edu::aa1a81ea-a0e3-49e3-bab6-7286af7a3478" providerId="AD" clId="Web-{7D332729-3E7C-3599-3188-E6F8D0C70E1B}" dt="2023-08-11T22:04:29.040" v="65"/>
      <pc:docMkLst>
        <pc:docMk/>
      </pc:docMkLst>
      <pc:sldChg chg="delSp modSp">
        <pc:chgData name="Coward, Korbin Alexander" userId="S::kac6684@psu.edu::aa1a81ea-a0e3-49e3-bab6-7286af7a3478" providerId="AD" clId="Web-{7D332729-3E7C-3599-3188-E6F8D0C70E1B}" dt="2023-08-11T22:04:29.040" v="65"/>
        <pc:sldMkLst>
          <pc:docMk/>
          <pc:sldMk cId="0" sldId="257"/>
        </pc:sldMkLst>
        <pc:spChg chg="mod">
          <ac:chgData name="Coward, Korbin Alexander" userId="S::kac6684@psu.edu::aa1a81ea-a0e3-49e3-bab6-7286af7a3478" providerId="AD" clId="Web-{7D332729-3E7C-3599-3188-E6F8D0C70E1B}" dt="2023-08-11T22:04:27.103" v="64" actId="20577"/>
          <ac:spMkLst>
            <pc:docMk/>
            <pc:sldMk cId="0" sldId="257"/>
            <ac:spMk id="134" creationId="{00000000-0000-0000-0000-000000000000}"/>
          </ac:spMkLst>
        </pc:spChg>
        <pc:picChg chg="del">
          <ac:chgData name="Coward, Korbin Alexander" userId="S::kac6684@psu.edu::aa1a81ea-a0e3-49e3-bab6-7286af7a3478" providerId="AD" clId="Web-{7D332729-3E7C-3599-3188-E6F8D0C70E1B}" dt="2023-08-11T22:04:29.040" v="65"/>
          <ac:picMkLst>
            <pc:docMk/>
            <pc:sldMk cId="0" sldId="257"/>
            <ac:picMk id="136" creationId="{00000000-0000-0000-0000-000000000000}"/>
          </ac:picMkLst>
        </pc:picChg>
      </pc:sldChg>
      <pc:sldChg chg="modSp">
        <pc:chgData name="Coward, Korbin Alexander" userId="S::kac6684@psu.edu::aa1a81ea-a0e3-49e3-bab6-7286af7a3478" providerId="AD" clId="Web-{7D332729-3E7C-3599-3188-E6F8D0C70E1B}" dt="2023-08-11T22:04:09.477" v="53" actId="20577"/>
        <pc:sldMkLst>
          <pc:docMk/>
          <pc:sldMk cId="3707693876" sldId="282"/>
        </pc:sldMkLst>
        <pc:spChg chg="mod">
          <ac:chgData name="Coward, Korbin Alexander" userId="S::kac6684@psu.edu::aa1a81ea-a0e3-49e3-bab6-7286af7a3478" providerId="AD" clId="Web-{7D332729-3E7C-3599-3188-E6F8D0C70E1B}" dt="2023-08-11T22:04:09.477" v="53" actId="20577"/>
          <ac:spMkLst>
            <pc:docMk/>
            <pc:sldMk cId="3707693876" sldId="282"/>
            <ac:spMk id="3" creationId="{2A567AB5-5A57-13DE-48B9-48E1BF407632}"/>
          </ac:spMkLst>
        </pc:spChg>
      </pc:sldChg>
    </pc:docChg>
  </pc:docChgLst>
  <pc:docChgLst>
    <pc:chgData name="Geyer, Liam Frederick" userId="45348dc7-3a6a-4a54-b98d-87021b42e942" providerId="ADAL" clId="{E6588FA3-3E51-404C-883D-C49C96986F7E}"/>
    <pc:docChg chg="undo custSel addSld delSld modSld sldOrd">
      <pc:chgData name="Geyer, Liam Frederick" userId="45348dc7-3a6a-4a54-b98d-87021b42e942" providerId="ADAL" clId="{E6588FA3-3E51-404C-883D-C49C96986F7E}" dt="2023-03-01T03:53:26.077" v="226" actId="20577"/>
      <pc:docMkLst>
        <pc:docMk/>
      </pc:docMkLst>
      <pc:sldChg chg="modSp mod">
        <pc:chgData name="Geyer, Liam Frederick" userId="45348dc7-3a6a-4a54-b98d-87021b42e942" providerId="ADAL" clId="{E6588FA3-3E51-404C-883D-C49C96986F7E}" dt="2023-03-01T03:46:26.310" v="107" actId="20577"/>
        <pc:sldMkLst>
          <pc:docMk/>
          <pc:sldMk cId="0" sldId="256"/>
        </pc:sldMkLst>
        <pc:spChg chg="mod">
          <ac:chgData name="Geyer, Liam Frederick" userId="45348dc7-3a6a-4a54-b98d-87021b42e942" providerId="ADAL" clId="{E6588FA3-3E51-404C-883D-C49C96986F7E}" dt="2023-03-01T03:46:26.310" v="107" actId="20577"/>
          <ac:spMkLst>
            <pc:docMk/>
            <pc:sldMk cId="0" sldId="256"/>
            <ac:spMk id="128" creationId="{00000000-0000-0000-0000-000000000000}"/>
          </ac:spMkLst>
        </pc:spChg>
        <pc:spChg chg="mod">
          <ac:chgData name="Geyer, Liam Frederick" userId="45348dc7-3a6a-4a54-b98d-87021b42e942" providerId="ADAL" clId="{E6588FA3-3E51-404C-883D-C49C96986F7E}" dt="2023-03-01T03:43:59.398" v="85" actId="20577"/>
          <ac:spMkLst>
            <pc:docMk/>
            <pc:sldMk cId="0" sldId="256"/>
            <ac:spMk id="134" creationId="{D7DB0BBA-7F3C-CD28-D08B-212F05F8C5B9}"/>
          </ac:spMkLst>
        </pc:spChg>
      </pc:sldChg>
      <pc:sldChg chg="modSp mod">
        <pc:chgData name="Geyer, Liam Frederick" userId="45348dc7-3a6a-4a54-b98d-87021b42e942" providerId="ADAL" clId="{E6588FA3-3E51-404C-883D-C49C96986F7E}" dt="2023-03-01T03:53:26.077" v="226" actId="20577"/>
        <pc:sldMkLst>
          <pc:docMk/>
          <pc:sldMk cId="0" sldId="275"/>
        </pc:sldMkLst>
        <pc:spChg chg="mod">
          <ac:chgData name="Geyer, Liam Frederick" userId="45348dc7-3a6a-4a54-b98d-87021b42e942" providerId="ADAL" clId="{E6588FA3-3E51-404C-883D-C49C96986F7E}" dt="2023-03-01T03:53:26.077" v="226" actId="20577"/>
          <ac:spMkLst>
            <pc:docMk/>
            <pc:sldMk cId="0" sldId="275"/>
            <ac:spMk id="250" creationId="{00000000-0000-0000-0000-000000000000}"/>
          </ac:spMkLst>
        </pc:spChg>
      </pc:sldChg>
      <pc:sldChg chg="addSp delSp modSp new mod">
        <pc:chgData name="Geyer, Liam Frederick" userId="45348dc7-3a6a-4a54-b98d-87021b42e942" providerId="ADAL" clId="{E6588FA3-3E51-404C-883D-C49C96986F7E}" dt="2023-03-01T03:49:09.997" v="112" actId="478"/>
        <pc:sldMkLst>
          <pc:docMk/>
          <pc:sldMk cId="883487852" sldId="280"/>
        </pc:sldMkLst>
        <pc:spChg chg="mod">
          <ac:chgData name="Geyer, Liam Frederick" userId="45348dc7-3a6a-4a54-b98d-87021b42e942" providerId="ADAL" clId="{E6588FA3-3E51-404C-883D-C49C96986F7E}" dt="2023-03-01T03:45:41.718" v="104" actId="20577"/>
          <ac:spMkLst>
            <pc:docMk/>
            <pc:sldMk cId="883487852" sldId="280"/>
            <ac:spMk id="2" creationId="{0CDE47DE-087E-031A-D884-B2397CF8959F}"/>
          </ac:spMkLst>
        </pc:spChg>
        <pc:spChg chg="del mod">
          <ac:chgData name="Geyer, Liam Frederick" userId="45348dc7-3a6a-4a54-b98d-87021b42e942" providerId="ADAL" clId="{E6588FA3-3E51-404C-883D-C49C96986F7E}" dt="2023-03-01T03:49:09.997" v="112" actId="478"/>
          <ac:spMkLst>
            <pc:docMk/>
            <pc:sldMk cId="883487852" sldId="280"/>
            <ac:spMk id="3" creationId="{92725C8F-F614-F1CE-91CC-E8872B12481D}"/>
          </ac:spMkLst>
        </pc:spChg>
        <pc:picChg chg="add mod">
          <ac:chgData name="Geyer, Liam Frederick" userId="45348dc7-3a6a-4a54-b98d-87021b42e942" providerId="ADAL" clId="{E6588FA3-3E51-404C-883D-C49C96986F7E}" dt="2023-03-01T03:49:09.411" v="110" actId="27614"/>
          <ac:picMkLst>
            <pc:docMk/>
            <pc:sldMk cId="883487852" sldId="280"/>
            <ac:picMk id="5" creationId="{107276F5-4C27-C14E-8059-58CB85184ED4}"/>
          </ac:picMkLst>
        </pc:picChg>
      </pc:sldChg>
      <pc:sldChg chg="new del">
        <pc:chgData name="Geyer, Liam Frederick" userId="45348dc7-3a6a-4a54-b98d-87021b42e942" providerId="ADAL" clId="{E6588FA3-3E51-404C-883D-C49C96986F7E}" dt="2023-03-01T03:45:33.897" v="87" actId="680"/>
        <pc:sldMkLst>
          <pc:docMk/>
          <pc:sldMk cId="3296331033" sldId="280"/>
        </pc:sldMkLst>
      </pc:sldChg>
      <pc:sldChg chg="addSp delSp modSp new mod ord">
        <pc:chgData name="Geyer, Liam Frederick" userId="45348dc7-3a6a-4a54-b98d-87021b42e942" providerId="ADAL" clId="{E6588FA3-3E51-404C-883D-C49C96986F7E}" dt="2023-03-01T03:50:16.600" v="154" actId="1076"/>
        <pc:sldMkLst>
          <pc:docMk/>
          <pc:sldMk cId="1905968798" sldId="281"/>
        </pc:sldMkLst>
        <pc:spChg chg="mod">
          <ac:chgData name="Geyer, Liam Frederick" userId="45348dc7-3a6a-4a54-b98d-87021b42e942" providerId="ADAL" clId="{E6588FA3-3E51-404C-883D-C49C96986F7E}" dt="2023-03-01T03:49:58.334" v="145" actId="14100"/>
          <ac:spMkLst>
            <pc:docMk/>
            <pc:sldMk cId="1905968798" sldId="281"/>
            <ac:spMk id="2" creationId="{1E3AD1EA-E9C2-7505-DB6B-3651FF2D0F52}"/>
          </ac:spMkLst>
        </pc:spChg>
        <pc:picChg chg="add del mod">
          <ac:chgData name="Geyer, Liam Frederick" userId="45348dc7-3a6a-4a54-b98d-87021b42e942" providerId="ADAL" clId="{E6588FA3-3E51-404C-883D-C49C96986F7E}" dt="2023-03-01T03:49:58.919" v="146"/>
          <ac:picMkLst>
            <pc:docMk/>
            <pc:sldMk cId="1905968798" sldId="281"/>
            <ac:picMk id="1026" creationId="{2B31DCBF-4B6B-E08C-9E21-BA08178EA607}"/>
          </ac:picMkLst>
        </pc:picChg>
        <pc:picChg chg="add mod">
          <ac:chgData name="Geyer, Liam Frederick" userId="45348dc7-3a6a-4a54-b98d-87021b42e942" providerId="ADAL" clId="{E6588FA3-3E51-404C-883D-C49C96986F7E}" dt="2023-03-01T03:50:16.600" v="154" actId="1076"/>
          <ac:picMkLst>
            <pc:docMk/>
            <pc:sldMk cId="1905968798" sldId="281"/>
            <ac:picMk id="1028" creationId="{DB53344A-41E8-8642-3D7B-5DF2551974C6}"/>
          </ac:picMkLst>
        </pc:picChg>
      </pc:sldChg>
      <pc:sldChg chg="modSp new mod">
        <pc:chgData name="Geyer, Liam Frederick" userId="45348dc7-3a6a-4a54-b98d-87021b42e942" providerId="ADAL" clId="{E6588FA3-3E51-404C-883D-C49C96986F7E}" dt="2023-03-01T03:51:07.159" v="194" actId="255"/>
        <pc:sldMkLst>
          <pc:docMk/>
          <pc:sldMk cId="3707693876" sldId="282"/>
        </pc:sldMkLst>
        <pc:spChg chg="mod">
          <ac:chgData name="Geyer, Liam Frederick" userId="45348dc7-3a6a-4a54-b98d-87021b42e942" providerId="ADAL" clId="{E6588FA3-3E51-404C-883D-C49C96986F7E}" dt="2023-03-01T03:50:54.181" v="186" actId="20577"/>
          <ac:spMkLst>
            <pc:docMk/>
            <pc:sldMk cId="3707693876" sldId="282"/>
            <ac:spMk id="2" creationId="{FCD22565-EFD9-FE7D-81BF-F3A7D9DA4A67}"/>
          </ac:spMkLst>
        </pc:spChg>
        <pc:spChg chg="mod">
          <ac:chgData name="Geyer, Liam Frederick" userId="45348dc7-3a6a-4a54-b98d-87021b42e942" providerId="ADAL" clId="{E6588FA3-3E51-404C-883D-C49C96986F7E}" dt="2023-03-01T03:51:07.159" v="194" actId="255"/>
          <ac:spMkLst>
            <pc:docMk/>
            <pc:sldMk cId="3707693876" sldId="282"/>
            <ac:spMk id="3" creationId="{2A567AB5-5A57-13DE-48B9-48E1BF40763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220c69db5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220c69db5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20c69db5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220c69db5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20c69db5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20c69db5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41e8d89a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241e8d89a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20c69db5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20c69db5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20c69db5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20c69db5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220c69db5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220c69db5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20c69db5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220c69db5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20c69db5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20c69db5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20c69db5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20c69db5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41e8d89a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41e8d89a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220c69db5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220c69db5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41e8d89a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241e8d89a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220c69db5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220c69db5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220c69db50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220c69db5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220c69db50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220c69db5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220c69db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220c69db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20c69db5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20c69db5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20c69db5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20c69db5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250ce3b2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250ce3b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20c69db5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20c69db5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0c69db5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0c69db5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20c69db5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220c69db5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r>
              <a:rPr lang="en-US"/>
              <a:t>Click to edit Master title style</a:t>
            </a:r>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rgbClr val="FFFFFF"/>
                </a:gs>
                <a:gs pos="100000">
                  <a:srgbClr val="BEBEBE"/>
                </a:gs>
              </a:gsLst>
              <a:lin ang="5400012"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Google Shape;25;p2"/>
          <p:cNvPicPr preferRelativeResize="0"/>
          <p:nvPr/>
        </p:nvPicPr>
        <p:blipFill>
          <a:blip r:embed="rId2">
            <a:alphaModFix/>
          </a:blip>
          <a:stretch>
            <a:fillRect/>
          </a:stretch>
        </p:blipFill>
        <p:spPr>
          <a:xfrm>
            <a:off x="260426" y="1872654"/>
            <a:ext cx="1354638" cy="1398175"/>
          </a:xfrm>
          <a:prstGeom prst="rect">
            <a:avLst/>
          </a:prstGeom>
          <a:noFill/>
          <a:ln>
            <a:noFill/>
          </a:ln>
        </p:spPr>
      </p:pic>
    </p:spTree>
    <p:extLst>
      <p:ext uri="{BB962C8B-B14F-4D97-AF65-F5344CB8AC3E}">
        <p14:creationId xmlns:p14="http://schemas.microsoft.com/office/powerpoint/2010/main" val="346581317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omplete grid">
  <p:cSld name="Blank - Complete grid">
    <p:spTree>
      <p:nvGrpSpPr>
        <p:cNvPr id="1" name="Shape 187"/>
        <p:cNvGrpSpPr/>
        <p:nvPr/>
      </p:nvGrpSpPr>
      <p:grpSpPr>
        <a:xfrm>
          <a:off x="0" y="0"/>
          <a:ext cx="0" cy="0"/>
          <a:chOff x="0" y="0"/>
          <a:chExt cx="0" cy="0"/>
        </a:xfrm>
      </p:grpSpPr>
      <p:sp>
        <p:nvSpPr>
          <p:cNvPr id="188" name="Google Shape;188;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029079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91"/>
        <p:cNvGrpSpPr/>
        <p:nvPr/>
      </p:nvGrpSpPr>
      <p:grpSpPr>
        <a:xfrm>
          <a:off x="0" y="0"/>
          <a:ext cx="0" cy="0"/>
          <a:chOff x="0" y="0"/>
          <a:chExt cx="0" cy="0"/>
        </a:xfrm>
      </p:grpSpPr>
      <p:sp>
        <p:nvSpPr>
          <p:cNvPr id="192" name="Google Shape;192;p12"/>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193" name="Google Shape;193;p12"/>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94" name="Google Shape;194;p12"/>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658783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195"/>
        <p:cNvGrpSpPr/>
        <p:nvPr/>
      </p:nvGrpSpPr>
      <p:grpSpPr>
        <a:xfrm>
          <a:off x="0" y="0"/>
          <a:ext cx="0" cy="0"/>
          <a:chOff x="0" y="0"/>
          <a:chExt cx="0" cy="0"/>
        </a:xfrm>
      </p:grpSpPr>
      <p:sp>
        <p:nvSpPr>
          <p:cNvPr id="196" name="Google Shape;196;p13"/>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13"/>
          <p:cNvGrpSpPr/>
          <p:nvPr/>
        </p:nvGrpSpPr>
        <p:grpSpPr>
          <a:xfrm>
            <a:off x="0" y="490"/>
            <a:ext cx="5153705" cy="5134399"/>
            <a:chOff x="0" y="75"/>
            <a:chExt cx="5153705" cy="5152950"/>
          </a:xfrm>
        </p:grpSpPr>
        <p:sp>
          <p:nvSpPr>
            <p:cNvPr id="198" name="Google Shape;198;p13"/>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3"/>
          <p:cNvSpPr txBox="1">
            <a:spLocks noGrp="1"/>
          </p:cNvSpPr>
          <p:nvPr>
            <p:ph type="ctrTitle"/>
          </p:nvPr>
        </p:nvSpPr>
        <p:spPr>
          <a:xfrm>
            <a:off x="3537150" y="1578400"/>
            <a:ext cx="5017500" cy="15789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rPr lang="en-US"/>
              <a:t>Click to edit Master title style</a:t>
            </a:r>
            <a:endParaRPr/>
          </a:p>
        </p:txBody>
      </p:sp>
      <p:sp>
        <p:nvSpPr>
          <p:cNvPr id="203" name="Google Shape;203;p13"/>
          <p:cNvSpPr txBox="1">
            <a:spLocks noGrp="1"/>
          </p:cNvSpPr>
          <p:nvPr>
            <p:ph type="subTitle" idx="1"/>
          </p:nvPr>
        </p:nvSpPr>
        <p:spPr>
          <a:xfrm>
            <a:off x="5083950" y="3924925"/>
            <a:ext cx="3470700" cy="506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r>
              <a:rPr lang="en-US"/>
              <a:t>Click to edit Master subtitle style</a:t>
            </a:r>
            <a:endParaRPr/>
          </a:p>
        </p:txBody>
      </p:sp>
      <p:sp>
        <p:nvSpPr>
          <p:cNvPr id="204" name="Google Shape;204;p13"/>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2008317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4">
  <p:cSld name="TITLE_4">
    <p:bg>
      <p:bgPr>
        <a:solidFill>
          <a:schemeClr val="dk1"/>
        </a:solidFill>
        <a:effectLst/>
      </p:bgPr>
    </p:bg>
    <p:spTree>
      <p:nvGrpSpPr>
        <p:cNvPr id="1" name="Shape 205"/>
        <p:cNvGrpSpPr/>
        <p:nvPr/>
      </p:nvGrpSpPr>
      <p:grpSpPr>
        <a:xfrm>
          <a:off x="0" y="0"/>
          <a:ext cx="0" cy="0"/>
          <a:chOff x="0" y="0"/>
          <a:chExt cx="0" cy="0"/>
        </a:xfrm>
      </p:grpSpPr>
      <p:cxnSp>
        <p:nvCxnSpPr>
          <p:cNvPr id="206" name="Google Shape;206;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07" name="Google Shape;207;p14"/>
          <p:cNvSpPr txBox="1">
            <a:spLocks noGrp="1"/>
          </p:cNvSpPr>
          <p:nvPr>
            <p:ph type="ctrTitle"/>
          </p:nvPr>
        </p:nvSpPr>
        <p:spPr>
          <a:xfrm>
            <a:off x="510450" y="1257300"/>
            <a:ext cx="8123100" cy="158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208" name="Google Shape;208;p14"/>
          <p:cNvSpPr txBox="1">
            <a:spLocks noGrp="1"/>
          </p:cNvSpPr>
          <p:nvPr>
            <p:ph type="subTitle" idx="1"/>
          </p:nvPr>
        </p:nvSpPr>
        <p:spPr>
          <a:xfrm>
            <a:off x="510450" y="3182313"/>
            <a:ext cx="8123100" cy="630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r>
              <a:rPr lang="en-US"/>
              <a:t>Click to edit Master subtitle style</a:t>
            </a:r>
            <a:endParaRPr/>
          </a:p>
        </p:txBody>
      </p:sp>
      <p:sp>
        <p:nvSpPr>
          <p:cNvPr id="209" name="Google Shape;209;p14"/>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679551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210"/>
        <p:cNvGrpSpPr/>
        <p:nvPr/>
      </p:nvGrpSpPr>
      <p:grpSpPr>
        <a:xfrm>
          <a:off x="0" y="0"/>
          <a:ext cx="0" cy="0"/>
          <a:chOff x="0" y="0"/>
          <a:chExt cx="0" cy="0"/>
        </a:xfrm>
      </p:grpSpPr>
      <p:sp>
        <p:nvSpPr>
          <p:cNvPr id="211" name="Google Shape;211;p15"/>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212" name="Google Shape;212;p15"/>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13" name="Google Shape;213;p15"/>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4486906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1352554"/>
            <a:ext cx="7086600" cy="1368822"/>
          </a:xfrm>
        </p:spPr>
        <p:txBody>
          <a:bodyPr anchor="b">
            <a:normAutofit/>
          </a:bodyPr>
          <a:lstStyle>
            <a:lvl1pPr algn="l">
              <a:defRPr sz="4500"/>
            </a:lvl1pPr>
          </a:lstStyle>
          <a:p>
            <a:r>
              <a:rPr lang="en-US"/>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48A87A34-81AB-432B-8DAE-1953F412C126}" type="datetimeFigureOut">
              <a:rPr lang="en-US" dirty="0"/>
              <a:t>10/25/24</a:t>
            </a:fld>
            <a:endParaRPr lang="en-US" dirty="0"/>
          </a:p>
        </p:txBody>
      </p:sp>
      <p:sp>
        <p:nvSpPr>
          <p:cNvPr id="5" name="Footer Placeholder 4"/>
          <p:cNvSpPr>
            <a:spLocks noGrp="1"/>
          </p:cNvSpPr>
          <p:nvPr>
            <p:ph type="ftr" sz="quarter" idx="11"/>
          </p:nvPr>
        </p:nvSpPr>
        <p:spPr>
          <a:xfrm>
            <a:off x="1028700" y="3242884"/>
            <a:ext cx="4800600" cy="273844"/>
          </a:xfrm>
        </p:spPr>
        <p:txBody>
          <a:bodyPr/>
          <a:lstStyle/>
          <a:p>
            <a:endParaRPr lang="en-US" dirty="0"/>
          </a:p>
        </p:txBody>
      </p:sp>
      <p:sp>
        <p:nvSpPr>
          <p:cNvPr id="6" name="Slide Number Placeholder 5"/>
          <p:cNvSpPr>
            <a:spLocks noGrp="1"/>
          </p:cNvSpPr>
          <p:nvPr>
            <p:ph type="sldNum" sz="quarter" idx="12"/>
          </p:nvPr>
        </p:nvSpPr>
        <p:spPr>
          <a:xfrm>
            <a:off x="6057900" y="1073150"/>
            <a:ext cx="2057400"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7045368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37"/>
        <p:cNvGrpSpPr/>
        <p:nvPr/>
      </p:nvGrpSpPr>
      <p:grpSpPr>
        <a:xfrm>
          <a:off x="0" y="0"/>
          <a:ext cx="0" cy="0"/>
          <a:chOff x="0" y="0"/>
          <a:chExt cx="0" cy="0"/>
        </a:xfrm>
      </p:grpSpPr>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64629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6"/>
        <p:cNvGrpSpPr/>
        <p:nvPr/>
      </p:nvGrpSpPr>
      <p:grpSpPr>
        <a:xfrm>
          <a:off x="0" y="0"/>
          <a:ext cx="0" cy="0"/>
          <a:chOff x="0" y="0"/>
          <a:chExt cx="0" cy="0"/>
        </a:xfrm>
      </p:grpSpPr>
      <p:grpSp>
        <p:nvGrpSpPr>
          <p:cNvPr id="27" name="Google Shape;27;p3"/>
          <p:cNvGrpSpPr/>
          <p:nvPr/>
        </p:nvGrpSpPr>
        <p:grpSpPr>
          <a:xfrm>
            <a:off x="0" y="0"/>
            <a:ext cx="9144014" cy="5143473"/>
            <a:chOff x="0" y="0"/>
            <a:chExt cx="9144014" cy="5143473"/>
          </a:xfrm>
        </p:grpSpPr>
        <p:sp>
          <p:nvSpPr>
            <p:cNvPr id="28" name="Google Shape;28;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r>
              <a:rPr lang="en-US"/>
              <a:t>Click to edit Master subtitle style</a:t>
            </a:r>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rgbClr val="FFFFFF"/>
                </a:gs>
                <a:gs pos="100000">
                  <a:srgbClr val="BEBEBE"/>
                </a:gs>
              </a:gsLst>
              <a:lin ang="5400012"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Google Shape;47;p3"/>
          <p:cNvPicPr preferRelativeResize="0"/>
          <p:nvPr/>
        </p:nvPicPr>
        <p:blipFill rotWithShape="1">
          <a:blip r:embed="rId2">
            <a:alphaModFix/>
          </a:blip>
          <a:srcRect l="2930" r="-2929"/>
          <a:stretch/>
        </p:blipFill>
        <p:spPr>
          <a:xfrm>
            <a:off x="610247" y="2013363"/>
            <a:ext cx="1082000" cy="1116775"/>
          </a:xfrm>
          <a:prstGeom prst="rect">
            <a:avLst/>
          </a:prstGeom>
          <a:noFill/>
          <a:ln>
            <a:noFill/>
          </a:ln>
        </p:spPr>
      </p:pic>
    </p:spTree>
    <p:extLst>
      <p:ext uri="{BB962C8B-B14F-4D97-AF65-F5344CB8AC3E}">
        <p14:creationId xmlns:p14="http://schemas.microsoft.com/office/powerpoint/2010/main" val="17301922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8"/>
        <p:cNvGrpSpPr/>
        <p:nvPr/>
      </p:nvGrpSpPr>
      <p:grpSpPr>
        <a:xfrm>
          <a:off x="0" y="0"/>
          <a:ext cx="0" cy="0"/>
          <a:chOff x="0" y="0"/>
          <a:chExt cx="0" cy="0"/>
        </a:xfrm>
      </p:grpSpPr>
      <p:grpSp>
        <p:nvGrpSpPr>
          <p:cNvPr id="49" name="Google Shape;49;p4"/>
          <p:cNvGrpSpPr/>
          <p:nvPr/>
        </p:nvGrpSpPr>
        <p:grpSpPr>
          <a:xfrm>
            <a:off x="-16" y="0"/>
            <a:ext cx="9144053" cy="5143497"/>
            <a:chOff x="-16" y="0"/>
            <a:chExt cx="9144053" cy="5143497"/>
          </a:xfrm>
        </p:grpSpPr>
        <p:sp>
          <p:nvSpPr>
            <p:cNvPr id="50" name="Google Shape;50;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pPr lvl="0"/>
            <a:r>
              <a:rPr lang="en-US"/>
              <a:t>Click to edit Master text styles</a:t>
            </a:r>
          </a:p>
        </p:txBody>
      </p:sp>
      <p:sp>
        <p:nvSpPr>
          <p:cNvPr id="64" name="Google Shape;64;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grpSp>
        <p:nvGrpSpPr>
          <p:cNvPr id="65" name="Google Shape;65;p4"/>
          <p:cNvGrpSpPr/>
          <p:nvPr/>
        </p:nvGrpSpPr>
        <p:grpSpPr>
          <a:xfrm>
            <a:off x="4282319" y="-4"/>
            <a:ext cx="579363" cy="1204159"/>
            <a:chOff x="3895357" y="418479"/>
            <a:chExt cx="264900" cy="550573"/>
          </a:xfrm>
        </p:grpSpPr>
        <p:sp>
          <p:nvSpPr>
            <p:cNvPr id="66" name="Google Shape;66;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extLst>
      <p:ext uri="{BB962C8B-B14F-4D97-AF65-F5344CB8AC3E}">
        <p14:creationId xmlns:p14="http://schemas.microsoft.com/office/powerpoint/2010/main" val="190440185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9"/>
        <p:cNvGrpSpPr/>
        <p:nvPr/>
      </p:nvGrpSpPr>
      <p:grpSpPr>
        <a:xfrm>
          <a:off x="0" y="0"/>
          <a:ext cx="0" cy="0"/>
          <a:chOff x="0" y="0"/>
          <a:chExt cx="0" cy="0"/>
        </a:xfrm>
      </p:grpSpPr>
      <p:grpSp>
        <p:nvGrpSpPr>
          <p:cNvPr id="70" name="Google Shape;70;p5"/>
          <p:cNvGrpSpPr/>
          <p:nvPr/>
        </p:nvGrpSpPr>
        <p:grpSpPr>
          <a:xfrm>
            <a:off x="-810675" y="-426900"/>
            <a:ext cx="10698341" cy="6304182"/>
            <a:chOff x="-810675" y="-426900"/>
            <a:chExt cx="10698341" cy="6304182"/>
          </a:xfrm>
        </p:grpSpPr>
        <p:sp>
          <p:nvSpPr>
            <p:cNvPr id="71" name="Google Shape;71;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6906284" y="-42690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810675" y="40758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764" y="3249787"/>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936255" y="25898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7020996" y="2293154"/>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83" name="Google Shape;83;p5"/>
          <p:cNvSpPr txBox="1">
            <a:spLocks noGrp="1"/>
          </p:cNvSpPr>
          <p:nvPr>
            <p:ph type="body" idx="1"/>
          </p:nvPr>
        </p:nvSpPr>
        <p:spPr>
          <a:xfrm>
            <a:off x="117429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pPr lvl="0"/>
            <a:r>
              <a:rPr lang="en-US"/>
              <a:t>Click to edit Master text styles</a:t>
            </a:r>
          </a:p>
        </p:txBody>
      </p:sp>
      <p:grpSp>
        <p:nvGrpSpPr>
          <p:cNvPr id="84" name="Google Shape;84;p5"/>
          <p:cNvGrpSpPr/>
          <p:nvPr/>
        </p:nvGrpSpPr>
        <p:grpSpPr>
          <a:xfrm>
            <a:off x="2" y="870200"/>
            <a:ext cx="1055444" cy="306027"/>
            <a:chOff x="-429922" y="847489"/>
            <a:chExt cx="1211622" cy="351311"/>
          </a:xfrm>
        </p:grpSpPr>
        <p:sp>
          <p:nvSpPr>
            <p:cNvPr id="85" name="Google Shape;85;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rot="-5400000">
              <a:off x="453950" y="871050"/>
              <a:ext cx="351300" cy="304200"/>
            </a:xfrm>
            <a:prstGeom prst="hexagon">
              <a:avLst>
                <a:gd name="adj" fmla="val 25000"/>
                <a:gd name="vf" fmla="val 115470"/>
              </a:avLst>
            </a:prstGeom>
            <a:gradFill>
              <a:gsLst>
                <a:gs pos="0">
                  <a:srgbClr val="FFFFFF"/>
                </a:gs>
                <a:gs pos="100000">
                  <a:srgbClr val="BEBEBE"/>
                </a:gs>
              </a:gsLst>
              <a:lin ang="5400012"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 name="Google Shape;87;p5"/>
          <p:cNvPicPr preferRelativeResize="0"/>
          <p:nvPr/>
        </p:nvPicPr>
        <p:blipFill>
          <a:blip r:embed="rId2">
            <a:alphaModFix/>
          </a:blip>
          <a:stretch>
            <a:fillRect/>
          </a:stretch>
        </p:blipFill>
        <p:spPr>
          <a:xfrm>
            <a:off x="742632" y="854457"/>
            <a:ext cx="340369" cy="351300"/>
          </a:xfrm>
          <a:prstGeom prst="rect">
            <a:avLst/>
          </a:prstGeom>
          <a:noFill/>
          <a:ln>
            <a:noFill/>
          </a:ln>
        </p:spPr>
      </p:pic>
    </p:spTree>
    <p:extLst>
      <p:ext uri="{BB962C8B-B14F-4D97-AF65-F5344CB8AC3E}">
        <p14:creationId xmlns:p14="http://schemas.microsoft.com/office/powerpoint/2010/main" val="27105754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pPr lvl="0"/>
            <a:r>
              <a:rPr lang="en-US"/>
              <a:t>Click to edit Master text styles</a:t>
            </a: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pPr lvl="0"/>
            <a:r>
              <a:rPr lang="en-US"/>
              <a:t>Click to edit Master text styles</a:t>
            </a: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 name="Google Shape;109;p6"/>
          <p:cNvPicPr preferRelativeResize="0"/>
          <p:nvPr/>
        </p:nvPicPr>
        <p:blipFill>
          <a:blip r:embed="rId2">
            <a:alphaModFix/>
          </a:blip>
          <a:stretch>
            <a:fillRect/>
          </a:stretch>
        </p:blipFill>
        <p:spPr>
          <a:xfrm>
            <a:off x="740843" y="855509"/>
            <a:ext cx="340369" cy="351300"/>
          </a:xfrm>
          <a:prstGeom prst="rect">
            <a:avLst/>
          </a:prstGeom>
          <a:noFill/>
          <a:ln>
            <a:noFill/>
          </a:ln>
        </p:spPr>
      </p:pic>
    </p:spTree>
    <p:extLst>
      <p:ext uri="{BB962C8B-B14F-4D97-AF65-F5344CB8AC3E}">
        <p14:creationId xmlns:p14="http://schemas.microsoft.com/office/powerpoint/2010/main" val="223681671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10"/>
        <p:cNvGrpSpPr/>
        <p:nvPr/>
      </p:nvGrpSpPr>
      <p:grpSpPr>
        <a:xfrm>
          <a:off x="0" y="0"/>
          <a:ext cx="0" cy="0"/>
          <a:chOff x="0" y="0"/>
          <a:chExt cx="0" cy="0"/>
        </a:xfrm>
      </p:grpSpPr>
      <p:grpSp>
        <p:nvGrpSpPr>
          <p:cNvPr id="111" name="Google Shape;111;p7"/>
          <p:cNvGrpSpPr/>
          <p:nvPr/>
        </p:nvGrpSpPr>
        <p:grpSpPr>
          <a:xfrm>
            <a:off x="-142875" y="-641900"/>
            <a:ext cx="10067541" cy="6735582"/>
            <a:chOff x="-142875" y="-641900"/>
            <a:chExt cx="10067541" cy="6735582"/>
          </a:xfrm>
        </p:grpSpPr>
        <p:sp>
          <p:nvSpPr>
            <p:cNvPr id="112" name="Google Shape;112;p7"/>
            <p:cNvSpPr/>
            <p:nvPr/>
          </p:nvSpPr>
          <p:spPr>
            <a:xfrm>
              <a:off x="8355385" y="7656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6943284" y="-64190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42875" y="42922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122" name="Google Shape;122;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pPr lvl="0"/>
            <a:r>
              <a:rPr lang="en-US"/>
              <a:t>Click to edit Master text styles</a:t>
            </a:r>
          </a:p>
        </p:txBody>
      </p:sp>
      <p:sp>
        <p:nvSpPr>
          <p:cNvPr id="123" name="Google Shape;123;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pPr lvl="0"/>
            <a:r>
              <a:rPr lang="en-US"/>
              <a:t>Click to edit Master text styles</a:t>
            </a:r>
          </a:p>
        </p:txBody>
      </p:sp>
      <p:sp>
        <p:nvSpPr>
          <p:cNvPr id="124" name="Google Shape;124;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pPr lvl="0"/>
            <a:r>
              <a:rPr lang="en-US"/>
              <a:t>Click to edit Master text styles</a:t>
            </a:r>
          </a:p>
        </p:txBody>
      </p:sp>
      <p:sp>
        <p:nvSpPr>
          <p:cNvPr id="125" name="Google Shape;125;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grpSp>
        <p:nvGrpSpPr>
          <p:cNvPr id="126" name="Google Shape;126;p7"/>
          <p:cNvGrpSpPr/>
          <p:nvPr/>
        </p:nvGrpSpPr>
        <p:grpSpPr>
          <a:xfrm>
            <a:off x="2" y="870200"/>
            <a:ext cx="1055444" cy="306027"/>
            <a:chOff x="-429922" y="847489"/>
            <a:chExt cx="1211622" cy="351311"/>
          </a:xfrm>
        </p:grpSpPr>
        <p:sp>
          <p:nvSpPr>
            <p:cNvPr id="127" name="Google Shape;127;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rot="-5400000">
              <a:off x="453950" y="871050"/>
              <a:ext cx="351300" cy="304200"/>
            </a:xfrm>
            <a:prstGeom prst="hexagon">
              <a:avLst>
                <a:gd name="adj" fmla="val 25000"/>
                <a:gd name="vf" fmla="val 115470"/>
              </a:avLst>
            </a:prstGeom>
            <a:gradFill>
              <a:gsLst>
                <a:gs pos="0">
                  <a:srgbClr val="FFFFFF"/>
                </a:gs>
                <a:gs pos="100000">
                  <a:srgbClr val="BEBEBE"/>
                </a:gs>
              </a:gsLst>
              <a:lin ang="5400012"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 name="Google Shape;129;p7"/>
          <p:cNvPicPr preferRelativeResize="0"/>
          <p:nvPr/>
        </p:nvPicPr>
        <p:blipFill>
          <a:blip r:embed="rId2">
            <a:alphaModFix/>
          </a:blip>
          <a:stretch>
            <a:fillRect/>
          </a:stretch>
        </p:blipFill>
        <p:spPr>
          <a:xfrm>
            <a:off x="742635" y="855509"/>
            <a:ext cx="340369" cy="351300"/>
          </a:xfrm>
          <a:prstGeom prst="rect">
            <a:avLst/>
          </a:prstGeom>
          <a:noFill/>
          <a:ln>
            <a:noFill/>
          </a:ln>
        </p:spPr>
      </p:pic>
      <p:sp>
        <p:nvSpPr>
          <p:cNvPr id="130" name="Google Shape;130;p7"/>
          <p:cNvSpPr/>
          <p:nvPr/>
        </p:nvSpPr>
        <p:spPr>
          <a:xfrm rot="5400000">
            <a:off x="7974375" y="3216475"/>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0800000">
            <a:off x="5295900" y="4008325"/>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0020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2"/>
        <p:cNvGrpSpPr/>
        <p:nvPr/>
      </p:nvGrpSpPr>
      <p:grpSpPr>
        <a:xfrm>
          <a:off x="0" y="0"/>
          <a:ext cx="0" cy="0"/>
          <a:chOff x="0" y="0"/>
          <a:chExt cx="0" cy="0"/>
        </a:xfrm>
      </p:grpSpPr>
      <p:sp>
        <p:nvSpPr>
          <p:cNvPr id="133" name="Google Shape;133;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135" name="Google Shape;135;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grpSp>
        <p:nvGrpSpPr>
          <p:cNvPr id="136" name="Google Shape;136;p8"/>
          <p:cNvGrpSpPr/>
          <p:nvPr/>
        </p:nvGrpSpPr>
        <p:grpSpPr>
          <a:xfrm>
            <a:off x="2" y="870200"/>
            <a:ext cx="1055444" cy="306027"/>
            <a:chOff x="-429922" y="847489"/>
            <a:chExt cx="1211622" cy="351311"/>
          </a:xfrm>
        </p:grpSpPr>
        <p:sp>
          <p:nvSpPr>
            <p:cNvPr id="137" name="Google Shape;137;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8"/>
          <p:cNvGrpSpPr/>
          <p:nvPr/>
        </p:nvGrpSpPr>
        <p:grpSpPr>
          <a:xfrm>
            <a:off x="-440275" y="-95812"/>
            <a:ext cx="10339041" cy="5833303"/>
            <a:chOff x="-440275" y="-95812"/>
            <a:chExt cx="10339041" cy="5833303"/>
          </a:xfrm>
        </p:grpSpPr>
        <p:sp>
          <p:nvSpPr>
            <p:cNvPr id="140" name="Google Shape;140;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6917384" y="-9581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440275" y="35866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871611" y="4800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 name="Google Shape;149;p8"/>
          <p:cNvPicPr preferRelativeResize="0"/>
          <p:nvPr/>
        </p:nvPicPr>
        <p:blipFill>
          <a:blip r:embed="rId2">
            <a:alphaModFix/>
          </a:blip>
          <a:stretch>
            <a:fillRect/>
          </a:stretch>
        </p:blipFill>
        <p:spPr>
          <a:xfrm>
            <a:off x="740843" y="855509"/>
            <a:ext cx="340369" cy="351300"/>
          </a:xfrm>
          <a:prstGeom prst="rect">
            <a:avLst/>
          </a:prstGeom>
          <a:noFill/>
          <a:ln>
            <a:noFill/>
          </a:ln>
        </p:spPr>
      </p:pic>
    </p:spTree>
    <p:extLst>
      <p:ext uri="{BB962C8B-B14F-4D97-AF65-F5344CB8AC3E}">
        <p14:creationId xmlns:p14="http://schemas.microsoft.com/office/powerpoint/2010/main" val="22477787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9"/>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lvl1pPr marL="457200" lvl="0" indent="-228600" rtl="0">
              <a:spcBef>
                <a:spcPts val="0"/>
              </a:spcBef>
              <a:spcAft>
                <a:spcPts val="600"/>
              </a:spcAft>
              <a:buSzPts val="1800"/>
              <a:buNone/>
              <a:defRPr sz="1800"/>
            </a:lvl1pPr>
          </a:lstStyle>
          <a:p>
            <a:pPr lvl="0"/>
            <a:r>
              <a:rPr lang="en-US"/>
              <a:t>Click to edit Master text styles</a:t>
            </a:r>
          </a:p>
        </p:txBody>
      </p:sp>
      <p:grpSp>
        <p:nvGrpSpPr>
          <p:cNvPr id="167" name="Google Shape;167;p9"/>
          <p:cNvGrpSpPr/>
          <p:nvPr/>
        </p:nvGrpSpPr>
        <p:grpSpPr>
          <a:xfrm>
            <a:off x="1" y="4635437"/>
            <a:ext cx="731345" cy="306027"/>
            <a:chOff x="-57865" y="847489"/>
            <a:chExt cx="839565" cy="351311"/>
          </a:xfrm>
        </p:grpSpPr>
        <p:sp>
          <p:nvSpPr>
            <p:cNvPr id="168" name="Google Shape;168;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 name="Google Shape;170;p9"/>
          <p:cNvPicPr preferRelativeResize="0"/>
          <p:nvPr/>
        </p:nvPicPr>
        <p:blipFill>
          <a:blip r:embed="rId2">
            <a:alphaModFix/>
          </a:blip>
          <a:stretch>
            <a:fillRect/>
          </a:stretch>
        </p:blipFill>
        <p:spPr>
          <a:xfrm>
            <a:off x="421125" y="4612784"/>
            <a:ext cx="340369" cy="351300"/>
          </a:xfrm>
          <a:prstGeom prst="rect">
            <a:avLst/>
          </a:prstGeom>
          <a:noFill/>
          <a:ln>
            <a:noFill/>
          </a:ln>
        </p:spPr>
      </p:pic>
    </p:spTree>
    <p:extLst>
      <p:ext uri="{BB962C8B-B14F-4D97-AF65-F5344CB8AC3E}">
        <p14:creationId xmlns:p14="http://schemas.microsoft.com/office/powerpoint/2010/main" val="17118671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grpSp>
        <p:nvGrpSpPr>
          <p:cNvPr id="172" name="Google Shape;172;p10"/>
          <p:cNvGrpSpPr/>
          <p:nvPr/>
        </p:nvGrpSpPr>
        <p:grpSpPr>
          <a:xfrm>
            <a:off x="0" y="0"/>
            <a:ext cx="9144036" cy="5143497"/>
            <a:chOff x="0" y="0"/>
            <a:chExt cx="9144036" cy="5143497"/>
          </a:xfrm>
        </p:grpSpPr>
        <p:sp>
          <p:nvSpPr>
            <p:cNvPr id="173" name="Google Shape;173;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4444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58921365"/>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mailto:John+amazon@gmail.com"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issy93/personal-security-checklist"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QjqpKtGNbQo"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li.org/blog/nuke-kali-linux-luks/" TargetMode="External"/><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veracrypt.eu/en/docs/hidden-operating-syste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rimstray/iptables-essentials"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p:txBody>
          <a:bodyPr spcFirstLastPara="1" wrap="square" lIns="91425" tIns="91425" rIns="91425" bIns="91425" anchor="b" anchorCtr="0">
            <a:normAutofit/>
          </a:bodyPr>
          <a:lstStyle/>
          <a:p>
            <a:pPr marL="0" lvl="0" indent="0" rtl="0">
              <a:spcBef>
                <a:spcPts val="0"/>
              </a:spcBef>
              <a:spcAft>
                <a:spcPts val="0"/>
              </a:spcAft>
              <a:buNone/>
            </a:pPr>
            <a:r>
              <a:rPr lang="en-US" sz="3000" dirty="0"/>
              <a:t>General Body Meeting</a:t>
            </a:r>
          </a:p>
        </p:txBody>
      </p:sp>
      <p:sp>
        <p:nvSpPr>
          <p:cNvPr id="134" name="Subtitle 2">
            <a:extLst>
              <a:ext uri="{FF2B5EF4-FFF2-40B4-BE49-F238E27FC236}">
                <a16:creationId xmlns:a16="http://schemas.microsoft.com/office/drawing/2014/main" id="{D7DB0BBA-7F3C-CD28-D08B-212F05F8C5B9}"/>
              </a:ext>
            </a:extLst>
          </p:cNvPr>
          <p:cNvSpPr>
            <a:spLocks noGrp="1"/>
          </p:cNvSpPr>
          <p:nvPr>
            <p:ph type="subTitle" idx="1"/>
          </p:nvPr>
        </p:nvSpPr>
        <p:spPr/>
        <p:txBody>
          <a:bodyPr/>
          <a:lstStyle/>
          <a:p>
            <a:r>
              <a:rPr lang="en-US" dirty="0"/>
              <a:t>OSINT and General Privacy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819150" y="4146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Phones</a:t>
            </a:r>
            <a:endParaRPr/>
          </a:p>
        </p:txBody>
      </p:sp>
      <p:sp>
        <p:nvSpPr>
          <p:cNvPr id="183" name="Google Shape;183;p21"/>
          <p:cNvSpPr txBox="1">
            <a:spLocks noGrp="1"/>
          </p:cNvSpPr>
          <p:nvPr>
            <p:ph type="body" idx="1"/>
          </p:nvPr>
        </p:nvSpPr>
        <p:spPr>
          <a:xfrm>
            <a:off x="819150" y="1113550"/>
            <a:ext cx="7505700" cy="337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Use a pin or password &amp; Encrypt your device!!!</a:t>
            </a:r>
            <a:endParaRPr sz="1500"/>
          </a:p>
          <a:p>
            <a:pPr marL="914400" lvl="1" indent="-311150" algn="l" rtl="0">
              <a:spcBef>
                <a:spcPts val="0"/>
              </a:spcBef>
              <a:spcAft>
                <a:spcPts val="0"/>
              </a:spcAft>
              <a:buSzPts val="1300"/>
              <a:buChar char="○"/>
            </a:pPr>
            <a:r>
              <a:rPr lang="en" sz="1300"/>
              <a:t>Avoid FaceID if you do something sus</a:t>
            </a:r>
            <a:endParaRPr sz="1300"/>
          </a:p>
          <a:p>
            <a:pPr marL="914400" lvl="1" indent="-311150" algn="l" rtl="0">
              <a:spcBef>
                <a:spcPts val="0"/>
              </a:spcBef>
              <a:spcAft>
                <a:spcPts val="0"/>
              </a:spcAft>
              <a:buSzPts val="1300"/>
              <a:buChar char="○"/>
            </a:pPr>
            <a:r>
              <a:rPr lang="en" sz="1300"/>
              <a:t>Android: Settings --&gt; Security --&gt; Encryption</a:t>
            </a:r>
            <a:endParaRPr sz="1300"/>
          </a:p>
          <a:p>
            <a:pPr marL="914400" lvl="1" indent="-311150" algn="l" rtl="0">
              <a:spcBef>
                <a:spcPts val="0"/>
              </a:spcBef>
              <a:spcAft>
                <a:spcPts val="0"/>
              </a:spcAft>
              <a:buSzPts val="1300"/>
              <a:buChar char="○"/>
            </a:pPr>
            <a:r>
              <a:rPr lang="en" sz="1300"/>
              <a:t>IOS: Settings --&gt; TouchID &amp; Passcode --&gt; Data Protection</a:t>
            </a:r>
            <a:endParaRPr sz="1300"/>
          </a:p>
          <a:p>
            <a:pPr marL="457200" lvl="0" indent="-323850" algn="l" rtl="0">
              <a:spcBef>
                <a:spcPts val="0"/>
              </a:spcBef>
              <a:spcAft>
                <a:spcPts val="0"/>
              </a:spcAft>
              <a:buSzPts val="1500"/>
              <a:buChar char="●"/>
            </a:pPr>
            <a:r>
              <a:rPr lang="en" sz="1500"/>
              <a:t>Do your updates!</a:t>
            </a:r>
            <a:endParaRPr sz="1500"/>
          </a:p>
          <a:p>
            <a:pPr marL="457200" lvl="0" indent="-323850" algn="l" rtl="0">
              <a:spcBef>
                <a:spcPts val="0"/>
              </a:spcBef>
              <a:spcAft>
                <a:spcPts val="0"/>
              </a:spcAft>
              <a:buSzPts val="1500"/>
              <a:buChar char="●"/>
            </a:pPr>
            <a:r>
              <a:rPr lang="en" sz="1500"/>
              <a:t>Remember to monitor App Permissions - You’re being tracked but block as much as possible</a:t>
            </a:r>
            <a:endParaRPr sz="1500"/>
          </a:p>
          <a:p>
            <a:pPr marL="457200" lvl="0" indent="-323850" algn="l" rtl="0">
              <a:spcBef>
                <a:spcPts val="0"/>
              </a:spcBef>
              <a:spcAft>
                <a:spcPts val="0"/>
              </a:spcAft>
              <a:buSzPts val="1500"/>
              <a:buChar char="●"/>
            </a:pPr>
            <a:r>
              <a:rPr lang="en" sz="1500"/>
              <a:t>Forget public wifi when you’re done with it</a:t>
            </a:r>
            <a:endParaRPr sz="1500"/>
          </a:p>
          <a:p>
            <a:pPr marL="457200" lvl="0" indent="-323850" algn="l" rtl="0">
              <a:spcBef>
                <a:spcPts val="0"/>
              </a:spcBef>
              <a:spcAft>
                <a:spcPts val="0"/>
              </a:spcAft>
              <a:buSzPts val="1500"/>
              <a:buChar char="●"/>
            </a:pPr>
            <a:r>
              <a:rPr lang="en" sz="1500"/>
              <a:t>Watch your location tracking - Its gonna be done, block as much as possible</a:t>
            </a:r>
            <a:endParaRPr sz="1500"/>
          </a:p>
          <a:p>
            <a:pPr marL="914400" lvl="1" indent="-311150" algn="l" rtl="0">
              <a:spcBef>
                <a:spcPts val="0"/>
              </a:spcBef>
              <a:spcAft>
                <a:spcPts val="0"/>
              </a:spcAft>
              <a:buSzPts val="1300"/>
              <a:buChar char="○"/>
            </a:pPr>
            <a:r>
              <a:rPr lang="en" sz="1300"/>
              <a:t>Android: Maps --&gt; Settings --&gt; Location History</a:t>
            </a:r>
            <a:endParaRPr sz="1300"/>
          </a:p>
          <a:p>
            <a:pPr marL="914400" lvl="1" indent="-311150" algn="l" rtl="0">
              <a:spcBef>
                <a:spcPts val="0"/>
              </a:spcBef>
              <a:spcAft>
                <a:spcPts val="0"/>
              </a:spcAft>
              <a:buSzPts val="1300"/>
              <a:buChar char="○"/>
            </a:pPr>
            <a:r>
              <a:rPr lang="en" sz="1300"/>
              <a:t>IOS: Settings --&gt; Privacy --&gt; Location Services --&gt; System Services --&gt; Places</a:t>
            </a:r>
            <a:endParaRPr sz="1300"/>
          </a:p>
          <a:p>
            <a:pPr marL="457200" lvl="0" indent="-323850" algn="l" rtl="0">
              <a:spcBef>
                <a:spcPts val="0"/>
              </a:spcBef>
              <a:spcAft>
                <a:spcPts val="0"/>
              </a:spcAft>
              <a:buSzPts val="1500"/>
              <a:buChar char="●"/>
            </a:pPr>
            <a:r>
              <a:rPr lang="en" sz="1500"/>
              <a:t>App Firewalls are powerful</a:t>
            </a:r>
            <a:endParaRPr sz="1500"/>
          </a:p>
          <a:p>
            <a:pPr marL="914400" lvl="1" indent="-311150" algn="l" rtl="0">
              <a:spcBef>
                <a:spcPts val="0"/>
              </a:spcBef>
              <a:spcAft>
                <a:spcPts val="0"/>
              </a:spcAft>
              <a:buSzPts val="1300"/>
              <a:buChar char="○"/>
            </a:pPr>
            <a:r>
              <a:rPr lang="en" sz="1300"/>
              <a:t>NetGuard</a:t>
            </a:r>
            <a:endParaRPr sz="1300"/>
          </a:p>
          <a:p>
            <a:pPr marL="914400" lvl="1" indent="-311150" algn="l" rtl="0">
              <a:spcBef>
                <a:spcPts val="0"/>
              </a:spcBef>
              <a:spcAft>
                <a:spcPts val="0"/>
              </a:spcAft>
              <a:buSzPts val="1300"/>
              <a:buChar char="○"/>
            </a:pPr>
            <a:r>
              <a:rPr lang="en" sz="1300"/>
              <a:t>Lockdown</a:t>
            </a:r>
            <a:endParaRPr sz="1300"/>
          </a:p>
          <a:p>
            <a:pPr marL="457200" lvl="0" indent="-311150" algn="l" rtl="0">
              <a:spcBef>
                <a:spcPts val="0"/>
              </a:spcBef>
              <a:spcAft>
                <a:spcPts val="0"/>
              </a:spcAft>
              <a:buSzPts val="1300"/>
              <a:buChar char="●"/>
            </a:pPr>
            <a:r>
              <a:rPr lang="en"/>
              <a:t>USE SIGNAL!!!</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819150" y="4427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Email</a:t>
            </a:r>
            <a:endParaRPr/>
          </a:p>
        </p:txBody>
      </p:sp>
      <p:sp>
        <p:nvSpPr>
          <p:cNvPr id="189" name="Google Shape;189;p22"/>
          <p:cNvSpPr txBox="1">
            <a:spLocks noGrp="1"/>
          </p:cNvSpPr>
          <p:nvPr>
            <p:ph type="body" idx="1"/>
          </p:nvPr>
        </p:nvSpPr>
        <p:spPr>
          <a:xfrm>
            <a:off x="819150" y="1241225"/>
            <a:ext cx="7505700" cy="244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Watch out for Phishing &amp; Spear Phishing</a:t>
            </a:r>
            <a:endParaRPr sz="1800"/>
          </a:p>
          <a:p>
            <a:pPr marL="914400" lvl="1" indent="-330200" algn="l" rtl="0">
              <a:spcBef>
                <a:spcPts val="0"/>
              </a:spcBef>
              <a:spcAft>
                <a:spcPts val="0"/>
              </a:spcAft>
              <a:buSzPts val="1600"/>
              <a:buChar char="○"/>
            </a:pPr>
            <a:r>
              <a:rPr lang="en" sz="1600"/>
              <a:t>Email blocklist, known senders, check domains</a:t>
            </a:r>
            <a:endParaRPr sz="1600"/>
          </a:p>
          <a:p>
            <a:pPr marL="457200" lvl="0" indent="-342900" algn="l" rtl="0">
              <a:spcBef>
                <a:spcPts val="0"/>
              </a:spcBef>
              <a:spcAft>
                <a:spcPts val="0"/>
              </a:spcAft>
              <a:buSzPts val="1800"/>
              <a:buChar char="●"/>
            </a:pPr>
            <a:r>
              <a:rPr lang="en" sz="1800"/>
              <a:t>Use Strong Auth so you don’t get popped, email can compromise other accounts</a:t>
            </a:r>
            <a:endParaRPr sz="1800"/>
          </a:p>
          <a:p>
            <a:pPr marL="457200" lvl="0" indent="-342900" algn="l" rtl="0">
              <a:spcBef>
                <a:spcPts val="0"/>
              </a:spcBef>
              <a:spcAft>
                <a:spcPts val="0"/>
              </a:spcAft>
              <a:buSzPts val="1800"/>
              <a:buChar char="●"/>
            </a:pPr>
            <a:r>
              <a:rPr lang="en" sz="1800"/>
              <a:t>Consider separate encrypted mailbox: Protonmail, Tutanota</a:t>
            </a:r>
            <a:endParaRPr sz="1800"/>
          </a:p>
          <a:p>
            <a:pPr marL="457200" lvl="0" indent="-342900" algn="l" rtl="0">
              <a:spcBef>
                <a:spcPts val="0"/>
              </a:spcBef>
              <a:spcAft>
                <a:spcPts val="0"/>
              </a:spcAft>
              <a:buSzPts val="1800"/>
              <a:buChar char="●"/>
            </a:pPr>
            <a:r>
              <a:rPr lang="en" sz="1800"/>
              <a:t>Alias your inbox - Protect your real address, see where leaks come from</a:t>
            </a:r>
            <a:endParaRPr sz="1800"/>
          </a:p>
          <a:p>
            <a:pPr marL="914400" lvl="1" indent="-330200" algn="l" rtl="0">
              <a:spcBef>
                <a:spcPts val="0"/>
              </a:spcBef>
              <a:spcAft>
                <a:spcPts val="0"/>
              </a:spcAft>
              <a:buSzPts val="1600"/>
              <a:buChar char="○"/>
            </a:pPr>
            <a:r>
              <a:rPr lang="en" sz="1600"/>
              <a:t>Use a + at the end: </a:t>
            </a:r>
            <a:r>
              <a:rPr lang="en" sz="1600" u="sng">
                <a:solidFill>
                  <a:schemeClr val="hlink"/>
                </a:solidFill>
                <a:hlinkClick r:id="rId3"/>
              </a:rPr>
              <a:t>John+amazon@gmail.com</a:t>
            </a:r>
            <a:endParaRPr sz="1600"/>
          </a:p>
          <a:p>
            <a:pPr marL="914400" lvl="1" indent="-330200" algn="l" rtl="0">
              <a:spcBef>
                <a:spcPts val="0"/>
              </a:spcBef>
              <a:spcAft>
                <a:spcPts val="0"/>
              </a:spcAft>
              <a:buSzPts val="1600"/>
              <a:buChar char="○"/>
            </a:pPr>
            <a:r>
              <a:rPr lang="en" sz="1600"/>
              <a:t>Anonaddy or SimpleLogin</a:t>
            </a:r>
            <a:endParaRPr sz="1600"/>
          </a:p>
          <a:p>
            <a:pPr marL="457200" lvl="0" indent="-342900" algn="l" rtl="0">
              <a:spcBef>
                <a:spcPts val="0"/>
              </a:spcBef>
              <a:spcAft>
                <a:spcPts val="0"/>
              </a:spcAft>
              <a:buSzPts val="1800"/>
              <a:buChar char="●"/>
            </a:pPr>
            <a:r>
              <a:rPr lang="en" sz="1800"/>
              <a:t>Disable automatic loading of remote content, HTML == JS == Bad</a:t>
            </a:r>
            <a:endParaRPr sz="1800"/>
          </a:p>
          <a:p>
            <a:pPr marL="457200" lvl="0" indent="-342900" algn="l" rtl="0">
              <a:spcBef>
                <a:spcPts val="0"/>
              </a:spcBef>
              <a:spcAft>
                <a:spcPts val="0"/>
              </a:spcAft>
              <a:buSzPts val="1800"/>
              <a:buChar char="●"/>
            </a:pPr>
            <a:r>
              <a:rPr lang="en" sz="1800"/>
              <a:t>Consider custom domain so you hold your data</a:t>
            </a:r>
            <a:endParaRPr sz="1800"/>
          </a:p>
          <a:p>
            <a:pPr marL="914400" lvl="1" indent="-330200" algn="l" rtl="0">
              <a:spcBef>
                <a:spcPts val="0"/>
              </a:spcBef>
              <a:spcAft>
                <a:spcPts val="0"/>
              </a:spcAft>
              <a:buSzPts val="1600"/>
              <a:buChar char="○"/>
            </a:pPr>
            <a:r>
              <a:rPr lang="en" sz="1600"/>
              <a:t>Leads to other considerations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Secure Communications</a:t>
            </a:r>
            <a:endParaRPr/>
          </a:p>
        </p:txBody>
      </p:sp>
      <p:sp>
        <p:nvSpPr>
          <p:cNvPr id="195" name="Google Shape;195;p23"/>
          <p:cNvSpPr txBox="1">
            <a:spLocks noGrp="1"/>
          </p:cNvSpPr>
          <p:nvPr>
            <p:ph type="body" idx="1"/>
          </p:nvPr>
        </p:nvSpPr>
        <p:spPr>
          <a:xfrm>
            <a:off x="819150" y="1531650"/>
            <a:ext cx="7963800" cy="24480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PLEASE use Signal &amp; avoid WhatsApp &amp; SMS</a:t>
            </a:r>
            <a:endParaRPr sz="2000"/>
          </a:p>
          <a:p>
            <a:pPr marL="457200" lvl="0" indent="-355600" algn="l" rtl="0">
              <a:spcBef>
                <a:spcPts val="0"/>
              </a:spcBef>
              <a:spcAft>
                <a:spcPts val="0"/>
              </a:spcAft>
              <a:buSzPts val="2000"/>
              <a:buChar char="●"/>
            </a:pPr>
            <a:r>
              <a:rPr lang="en" sz="2000"/>
              <a:t>open source and end-to-end encrypted with perfect forward secrecy</a:t>
            </a:r>
            <a:endParaRPr sz="2000"/>
          </a:p>
          <a:p>
            <a:pPr marL="457200" lvl="0" indent="-355600" algn="l" rtl="0">
              <a:spcBef>
                <a:spcPts val="0"/>
              </a:spcBef>
              <a:spcAft>
                <a:spcPts val="0"/>
              </a:spcAft>
              <a:buSzPts val="2000"/>
              <a:buChar char="●"/>
            </a:pPr>
            <a:r>
              <a:rPr lang="en" sz="2000"/>
              <a:t>Secure end devices, no cloud services if possible</a:t>
            </a:r>
            <a:endParaRPr sz="2000"/>
          </a:p>
          <a:p>
            <a:pPr marL="457200" lvl="0" indent="-355600" algn="l" rtl="0">
              <a:spcBef>
                <a:spcPts val="0"/>
              </a:spcBef>
              <a:spcAft>
                <a:spcPts val="0"/>
              </a:spcAft>
              <a:buSzPts val="2000"/>
              <a:buChar char="●"/>
            </a:pPr>
            <a:r>
              <a:rPr lang="en" sz="2000"/>
              <a:t>Strip metadata from media before sharing</a:t>
            </a:r>
            <a:endParaRPr sz="2000"/>
          </a:p>
          <a:p>
            <a:pPr marL="457200" lvl="0" indent="-355600" algn="l" rtl="0">
              <a:spcBef>
                <a:spcPts val="0"/>
              </a:spcBef>
              <a:spcAft>
                <a:spcPts val="0"/>
              </a:spcAft>
              <a:buSzPts val="2000"/>
              <a:buChar char="●"/>
            </a:pPr>
            <a:r>
              <a:rPr lang="en" sz="2000"/>
              <a:t>Verify your recipient &amp; That it doesn’t change during comms</a:t>
            </a:r>
            <a:endParaRPr sz="2000"/>
          </a:p>
          <a:p>
            <a:pPr marL="457200" lvl="0" indent="-355600" algn="l" rtl="0">
              <a:spcBef>
                <a:spcPts val="0"/>
              </a:spcBef>
              <a:spcAft>
                <a:spcPts val="0"/>
              </a:spcAft>
              <a:buSzPts val="2000"/>
              <a:buChar char="●"/>
            </a:pPr>
            <a:r>
              <a:rPr lang="en" sz="2000"/>
              <a:t>Find a stable, maintained, and trusted platform</a:t>
            </a:r>
            <a:endParaRPr sz="2000"/>
          </a:p>
          <a:p>
            <a:pPr marL="457200" lvl="0" indent="-355600" algn="l" rtl="0">
              <a:spcBef>
                <a:spcPts val="0"/>
              </a:spcBef>
              <a:spcAft>
                <a:spcPts val="0"/>
              </a:spcAft>
              <a:buSzPts val="2000"/>
              <a:buChar char="●"/>
            </a:pPr>
            <a:r>
              <a:rPr lang="en" sz="2000"/>
              <a:t>Watch out for comms over TOR</a:t>
            </a:r>
            <a:endParaRPr sz="2000"/>
          </a:p>
          <a:p>
            <a:pPr marL="457200" lvl="0" indent="-355600" algn="l" rtl="0">
              <a:spcBef>
                <a:spcPts val="0"/>
              </a:spcBef>
              <a:spcAft>
                <a:spcPts val="0"/>
              </a:spcAft>
              <a:buSzPts val="2000"/>
              <a:buChar char="●"/>
            </a:pPr>
            <a:r>
              <a:rPr lang="en" sz="2000"/>
              <a:t>Timing attacks</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819150" y="5270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Networks &amp; VPNs</a:t>
            </a:r>
            <a:endParaRPr/>
          </a:p>
        </p:txBody>
      </p:sp>
      <p:sp>
        <p:nvSpPr>
          <p:cNvPr id="201" name="Google Shape;201;p24"/>
          <p:cNvSpPr txBox="1">
            <a:spLocks noGrp="1"/>
          </p:cNvSpPr>
          <p:nvPr>
            <p:ph type="body" idx="1"/>
          </p:nvPr>
        </p:nvSpPr>
        <p:spPr>
          <a:xfrm>
            <a:off x="819150" y="1278675"/>
            <a:ext cx="7907400" cy="3399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Be careful with VPNs!</a:t>
            </a:r>
            <a:endParaRPr sz="1800"/>
          </a:p>
          <a:p>
            <a:pPr marL="914400" lvl="1" indent="-330200" algn="l" rtl="0">
              <a:spcBef>
                <a:spcPts val="0"/>
              </a:spcBef>
              <a:spcAft>
                <a:spcPts val="0"/>
              </a:spcAft>
              <a:buSzPts val="1600"/>
              <a:buChar char="○"/>
            </a:pPr>
            <a:r>
              <a:rPr lang="en" sz="1600"/>
              <a:t>Reputable: ProtonVPN, Mullvad</a:t>
            </a:r>
            <a:endParaRPr sz="1600"/>
          </a:p>
          <a:p>
            <a:pPr marL="914400" lvl="1" indent="-330200" algn="l" rtl="0">
              <a:spcBef>
                <a:spcPts val="0"/>
              </a:spcBef>
              <a:spcAft>
                <a:spcPts val="0"/>
              </a:spcAft>
              <a:buSzPts val="1600"/>
              <a:buChar char="○"/>
            </a:pPr>
            <a:r>
              <a:rPr lang="en" sz="1600"/>
              <a:t>Check into thatoneprivacysite.net</a:t>
            </a:r>
            <a:endParaRPr sz="1600"/>
          </a:p>
          <a:p>
            <a:pPr marL="457200" lvl="0" indent="-342900" algn="l" rtl="0">
              <a:spcBef>
                <a:spcPts val="0"/>
              </a:spcBef>
              <a:spcAft>
                <a:spcPts val="0"/>
              </a:spcAft>
              <a:buSzPts val="1800"/>
              <a:buChar char="●"/>
            </a:pPr>
            <a:r>
              <a:rPr lang="en" sz="1800"/>
              <a:t>Change your router’s default password</a:t>
            </a:r>
            <a:endParaRPr sz="1800"/>
          </a:p>
          <a:p>
            <a:pPr marL="457200" lvl="0" indent="-342900" algn="l" rtl="0">
              <a:spcBef>
                <a:spcPts val="0"/>
              </a:spcBef>
              <a:spcAft>
                <a:spcPts val="0"/>
              </a:spcAft>
              <a:buSzPts val="1800"/>
              <a:buChar char="●"/>
            </a:pPr>
            <a:r>
              <a:rPr lang="en" sz="1800"/>
              <a:t>Use WPA2/3 AES or equivalent as security for wireless networks (WPA3 Open)</a:t>
            </a:r>
            <a:endParaRPr sz="1800"/>
          </a:p>
          <a:p>
            <a:pPr marL="457200" lvl="0" indent="-342900" algn="l" rtl="0">
              <a:spcBef>
                <a:spcPts val="0"/>
              </a:spcBef>
              <a:spcAft>
                <a:spcPts val="0"/>
              </a:spcAft>
              <a:buSzPts val="1800"/>
              <a:buChar char="●"/>
            </a:pPr>
            <a:r>
              <a:rPr lang="en" sz="1800"/>
              <a:t>Configure Secure DNS Provider: At router level or devices. Block External DNS</a:t>
            </a:r>
            <a:endParaRPr sz="1800"/>
          </a:p>
          <a:p>
            <a:pPr marL="914400" lvl="1" indent="-330200" algn="l" rtl="0">
              <a:spcBef>
                <a:spcPts val="0"/>
              </a:spcBef>
              <a:spcAft>
                <a:spcPts val="0"/>
              </a:spcAft>
              <a:buSzPts val="1600"/>
              <a:buChar char="○"/>
            </a:pPr>
            <a:r>
              <a:rPr lang="en" sz="1600"/>
              <a:t>Pi Hole</a:t>
            </a:r>
            <a:endParaRPr sz="1600"/>
          </a:p>
          <a:p>
            <a:pPr marL="914400" lvl="1" indent="-330200" algn="l" rtl="0">
              <a:spcBef>
                <a:spcPts val="0"/>
              </a:spcBef>
              <a:spcAft>
                <a:spcPts val="0"/>
              </a:spcAft>
              <a:buSzPts val="1600"/>
              <a:buChar char="○"/>
            </a:pPr>
            <a:r>
              <a:rPr lang="en" sz="1600"/>
              <a:t>Quad9: 9.9.9.9</a:t>
            </a:r>
            <a:endParaRPr sz="1600"/>
          </a:p>
          <a:p>
            <a:pPr marL="914400" lvl="1" indent="-330200" algn="l" rtl="0">
              <a:spcBef>
                <a:spcPts val="0"/>
              </a:spcBef>
              <a:spcAft>
                <a:spcPts val="0"/>
              </a:spcAft>
              <a:buSzPts val="1600"/>
              <a:buChar char="○"/>
            </a:pPr>
            <a:r>
              <a:rPr lang="en" sz="1600"/>
              <a:t>Cloudflare: 1.1.1.1</a:t>
            </a:r>
            <a:endParaRPr sz="1600"/>
          </a:p>
        </p:txBody>
      </p:sp>
      <p:pic>
        <p:nvPicPr>
          <p:cNvPr id="202" name="Google Shape;202;p24"/>
          <p:cNvPicPr preferRelativeResize="0"/>
          <p:nvPr/>
        </p:nvPicPr>
        <p:blipFill>
          <a:blip r:embed="rId3">
            <a:alphaModFix/>
          </a:blip>
          <a:stretch>
            <a:fillRect/>
          </a:stretch>
        </p:blipFill>
        <p:spPr>
          <a:xfrm>
            <a:off x="6202125" y="486375"/>
            <a:ext cx="2524426" cy="1893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secure yourself - Resources</a:t>
            </a:r>
            <a:endParaRPr/>
          </a:p>
        </p:txBody>
      </p:sp>
      <p:sp>
        <p:nvSpPr>
          <p:cNvPr id="208" name="Google Shape;208;p2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accent5"/>
                </a:solidFill>
                <a:hlinkClick r:id="rId3">
                  <a:extLst>
                    <a:ext uri="{A12FA001-AC4F-418D-AE19-62706E023703}">
                      <ahyp:hlinkClr xmlns:ahyp="http://schemas.microsoft.com/office/drawing/2018/hyperlinkcolor" val="tx"/>
                    </a:ext>
                  </a:extLst>
                </a:hlinkClick>
              </a:rPr>
              <a:t>GitHub - Lissy93/personal-security-checklist</a:t>
            </a:r>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ctrTitle"/>
          </p:nvPr>
        </p:nvSpPr>
        <p:spPr/>
        <p:txBody>
          <a:bodyPr spcFirstLastPara="1" wrap="square" lIns="91425" tIns="91425" rIns="91425" bIns="91425" anchor="ctr" anchorCtr="0">
            <a:normAutofit/>
          </a:bodyPr>
          <a:lstStyle/>
          <a:p>
            <a:pPr marL="0" lvl="0" indent="0" rtl="0">
              <a:spcBef>
                <a:spcPts val="0"/>
              </a:spcBef>
              <a:spcAft>
                <a:spcPts val="0"/>
              </a:spcAft>
              <a:buNone/>
            </a:pPr>
            <a:r>
              <a:rPr lang="en"/>
              <a:t>OpSec</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Computer Fraud and Abuse Act of 1986 (CFAA)</a:t>
            </a:r>
            <a:endParaRPr/>
          </a:p>
        </p:txBody>
      </p:sp>
      <p:sp>
        <p:nvSpPr>
          <p:cNvPr id="219" name="Google Shape;219;p27"/>
          <p:cNvSpPr txBox="1">
            <a:spLocks noGrp="1"/>
          </p:cNvSpPr>
          <p:nvPr>
            <p:ph type="body" idx="1"/>
          </p:nvPr>
        </p:nvSpPr>
        <p:spPr>
          <a:xfrm>
            <a:off x="1057332" y="1929878"/>
            <a:ext cx="6728400" cy="30339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US" sz="1800" dirty="0">
                <a:solidFill>
                  <a:schemeClr val="tx1"/>
                </a:solidFill>
                <a:latin typeface="Arial"/>
                <a:ea typeface="Arial"/>
                <a:cs typeface="Arial"/>
                <a:sym typeface="Arial"/>
              </a:rPr>
              <a:t>Punishable by up to five years in prison each (ten years for repeat offenses), plus fines. </a:t>
            </a:r>
          </a:p>
          <a:p>
            <a:pPr marL="457200" lvl="0" indent="-355600" algn="l" rtl="0">
              <a:spcBef>
                <a:spcPts val="0"/>
              </a:spcBef>
              <a:spcAft>
                <a:spcPts val="0"/>
              </a:spcAft>
              <a:buSzPts val="2000"/>
              <a:buChar char="●"/>
            </a:pPr>
            <a:r>
              <a:rPr lang="en-US" sz="1800" dirty="0">
                <a:solidFill>
                  <a:schemeClr val="tx1"/>
                </a:solidFill>
                <a:latin typeface="Arial"/>
                <a:ea typeface="Arial"/>
                <a:cs typeface="Arial"/>
                <a:sym typeface="Arial"/>
              </a:rPr>
              <a:t>Violations of other parts of the CFAA are punishable by up to ten years, 20 years, and even life in prison.</a:t>
            </a:r>
          </a:p>
          <a:p>
            <a:pPr marL="457200" lvl="0" indent="-355600" algn="l" rtl="0">
              <a:spcBef>
                <a:spcPts val="0"/>
              </a:spcBef>
              <a:spcAft>
                <a:spcPts val="0"/>
              </a:spcAft>
              <a:buSzPts val="2000"/>
              <a:buChar char="●"/>
            </a:pPr>
            <a:r>
              <a:rPr lang="en-US" sz="1800" dirty="0">
                <a:solidFill>
                  <a:schemeClr val="tx1"/>
                </a:solidFill>
                <a:latin typeface="Arial"/>
                <a:ea typeface="Arial"/>
                <a:cs typeface="Arial"/>
                <a:sym typeface="Arial"/>
              </a:rPr>
              <a:t>What you learn here will not help you avoid time in prison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819150" y="3209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Surveillance </a:t>
            </a:r>
            <a:endParaRPr/>
          </a:p>
        </p:txBody>
      </p:sp>
      <p:pic>
        <p:nvPicPr>
          <p:cNvPr id="225" name="Google Shape;225;p28"/>
          <p:cNvPicPr preferRelativeResize="0"/>
          <p:nvPr/>
        </p:nvPicPr>
        <p:blipFill>
          <a:blip r:embed="rId3">
            <a:alphaModFix/>
          </a:blip>
          <a:stretch>
            <a:fillRect/>
          </a:stretch>
        </p:blipFill>
        <p:spPr>
          <a:xfrm>
            <a:off x="1549075" y="1090675"/>
            <a:ext cx="6045844" cy="35631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819150" y="3865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Surveillance Cont.</a:t>
            </a:r>
            <a:endParaRPr/>
          </a:p>
        </p:txBody>
      </p:sp>
      <p:pic>
        <p:nvPicPr>
          <p:cNvPr id="231" name="Google Shape;231;p29"/>
          <p:cNvPicPr preferRelativeResize="0"/>
          <p:nvPr/>
        </p:nvPicPr>
        <p:blipFill>
          <a:blip r:embed="rId3">
            <a:alphaModFix/>
          </a:blip>
          <a:stretch>
            <a:fillRect/>
          </a:stretch>
        </p:blipFill>
        <p:spPr>
          <a:xfrm>
            <a:off x="4126502" y="256850"/>
            <a:ext cx="4751501" cy="4441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819150" y="3865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Surveillance Cont.</a:t>
            </a:r>
            <a:endParaRPr/>
          </a:p>
        </p:txBody>
      </p:sp>
      <p:pic>
        <p:nvPicPr>
          <p:cNvPr id="237" name="Google Shape;237;p30" descr="Here I show you how to eavesdrop on video monitors using an SDR receiver along with TempestSDR software.&#10;&#10;Supports Airspy, RTL-SDR, SDRPlay, HackRF&#10;&#10;Original Github: https://github.com/martinmarinov/TempestSDR&#10;Package Version: https://github.com/eried/Research/tree/master/HackRF/TempestSDR&#10;&#10;These are the EXTIO DLLs which worked for me on Windows 10, latest build as of todays date.  I would recommend that you download each of these DLLs from the original source. Use google to search for them.&#10;&#10;EXTIO DLLS: https://drive.google.com/file/d/1cn3fuZyXTGDv9u2M-Xrilee1BWcQ1c5E/view?usp=sharing&#10;&#10;Most Products used in my videos can be purchased through my Amazon storefront.&#10;&#10;US ► https://www.amazon.com/shop/techminds&#10;UK ► https://www.amazon.co.uk/shop/techminds&#10;&#10;Support This Channel by becoming a Patreon.&#10;My Patreon  ► https://www.patreon.com/techminds&#10;My Twitter    ► https://twitter.com/techmindsyt&#10;My Amazon  ► https://www.amazon.co.uk/hz/wishlist/ls/60O0F3FA2JS6?ref_=wl_share&#10;My PayPal    ► https://www.paypal.me/mobiledev&#10;Merch Store ► https://teespring.com/stores/techminds&#10;&#10;If you enjoyed this video please help me out by subscribing and help me get to my next Milestone of 50,000 Subscribers!&#10;&#10;Intro/Outro Music &quot;Summer&quot; - License certificate #1821842&#10;www.bensound.com&#10;&#10;#TechMinds #SDR #TempestSDR" title="Eavesdropping Video Monitors With TempestSDR RTL-SDR">
            <a:hlinkClick r:id="rId3"/>
          </p:cNvPr>
          <p:cNvPicPr preferRelativeResize="0"/>
          <p:nvPr/>
        </p:nvPicPr>
        <p:blipFill>
          <a:blip r:embed="rId4">
            <a:alphaModFix/>
          </a:blip>
          <a:stretch>
            <a:fillRect/>
          </a:stretch>
        </p:blipFill>
        <p:spPr>
          <a:xfrm>
            <a:off x="2054275" y="1006350"/>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22565-EFD9-FE7D-81BF-F3A7D9DA4A67}"/>
              </a:ext>
            </a:extLst>
          </p:cNvPr>
          <p:cNvSpPr>
            <a:spLocks noGrp="1"/>
          </p:cNvSpPr>
          <p:nvPr>
            <p:ph type="title"/>
          </p:nvPr>
        </p:nvSpPr>
        <p:spPr/>
        <p:txBody>
          <a:bodyPr/>
          <a:lstStyle/>
          <a:p>
            <a:r>
              <a:rPr lang="en-US" dirty="0"/>
              <a:t>Learning Objectives</a:t>
            </a:r>
          </a:p>
        </p:txBody>
      </p:sp>
      <p:sp>
        <p:nvSpPr>
          <p:cNvPr id="3" name="Text Placeholder 2">
            <a:extLst>
              <a:ext uri="{FF2B5EF4-FFF2-40B4-BE49-F238E27FC236}">
                <a16:creationId xmlns:a16="http://schemas.microsoft.com/office/drawing/2014/main" id="{2A567AB5-5A57-13DE-48B9-48E1BF407632}"/>
              </a:ext>
            </a:extLst>
          </p:cNvPr>
          <p:cNvSpPr>
            <a:spLocks noGrp="1"/>
          </p:cNvSpPr>
          <p:nvPr>
            <p:ph type="body" idx="1"/>
          </p:nvPr>
        </p:nvSpPr>
        <p:spPr/>
        <p:txBody>
          <a:bodyPr/>
          <a:lstStyle/>
          <a:p>
            <a:r>
              <a:rPr lang="en-US" sz="3200" dirty="0"/>
              <a:t>Passive VS Active</a:t>
            </a:r>
          </a:p>
          <a:p>
            <a:r>
              <a:rPr lang="en-US" sz="3200" dirty="0"/>
              <a:t>Ways to gather OSINT</a:t>
            </a:r>
          </a:p>
          <a:p>
            <a:r>
              <a:rPr lang="en-US" sz="3200" dirty="0"/>
              <a:t>OSINT Tools</a:t>
            </a:r>
          </a:p>
          <a:p>
            <a:endParaRPr lang="en-US" sz="3200" dirty="0"/>
          </a:p>
        </p:txBody>
      </p:sp>
    </p:spTree>
    <p:extLst>
      <p:ext uri="{BB962C8B-B14F-4D97-AF65-F5344CB8AC3E}">
        <p14:creationId xmlns:p14="http://schemas.microsoft.com/office/powerpoint/2010/main" val="3707693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819150" y="3865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Protection</a:t>
            </a:r>
            <a:endParaRPr/>
          </a:p>
        </p:txBody>
      </p:sp>
      <p:pic>
        <p:nvPicPr>
          <p:cNvPr id="243" name="Google Shape;243;p31"/>
          <p:cNvPicPr preferRelativeResize="0"/>
          <p:nvPr/>
        </p:nvPicPr>
        <p:blipFill>
          <a:blip r:embed="rId3">
            <a:alphaModFix/>
          </a:blip>
          <a:stretch>
            <a:fillRect/>
          </a:stretch>
        </p:blipFill>
        <p:spPr>
          <a:xfrm>
            <a:off x="3189627" y="386525"/>
            <a:ext cx="5594001" cy="4166151"/>
          </a:xfrm>
          <a:prstGeom prst="rect">
            <a:avLst/>
          </a:prstGeom>
          <a:noFill/>
          <a:ln>
            <a:noFill/>
          </a:ln>
        </p:spPr>
      </p:pic>
      <p:sp>
        <p:nvSpPr>
          <p:cNvPr id="244" name="Google Shape;244;p31"/>
          <p:cNvSpPr txBox="1"/>
          <p:nvPr/>
        </p:nvSpPr>
        <p:spPr>
          <a:xfrm>
            <a:off x="313400" y="2263950"/>
            <a:ext cx="276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https://paranoidsbible.tumblr.com/library</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875350" y="4833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Disk Encryption</a:t>
            </a:r>
            <a:endParaRPr/>
          </a:p>
        </p:txBody>
      </p:sp>
      <p:sp>
        <p:nvSpPr>
          <p:cNvPr id="250" name="Google Shape;250;p32"/>
          <p:cNvSpPr txBox="1">
            <a:spLocks noGrp="1"/>
          </p:cNvSpPr>
          <p:nvPr>
            <p:ph type="body" idx="1"/>
          </p:nvPr>
        </p:nvSpPr>
        <p:spPr>
          <a:xfrm>
            <a:off x="772300" y="1222450"/>
            <a:ext cx="7505700" cy="2448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dirty="0"/>
              <a:t>FULL DISK ENCRYPTION - Veracrypt or LUKS</a:t>
            </a:r>
            <a:endParaRPr sz="1700" dirty="0"/>
          </a:p>
          <a:p>
            <a:pPr marL="457200" lvl="0" indent="-336550" algn="l" rtl="0">
              <a:spcBef>
                <a:spcPts val="0"/>
              </a:spcBef>
              <a:spcAft>
                <a:spcPts val="0"/>
              </a:spcAft>
              <a:buSzPts val="1700"/>
              <a:buChar char="●"/>
            </a:pPr>
            <a:r>
              <a:rPr lang="en" sz="1700" dirty="0"/>
              <a:t>Deniability key</a:t>
            </a:r>
            <a:endParaRPr sz="1700" dirty="0"/>
          </a:p>
          <a:p>
            <a:pPr marL="914400" lvl="1" indent="-323850" algn="l" rtl="0">
              <a:spcBef>
                <a:spcPts val="0"/>
              </a:spcBef>
              <a:spcAft>
                <a:spcPts val="0"/>
              </a:spcAft>
              <a:buSzPts val="1500"/>
              <a:buChar char="○"/>
            </a:pPr>
            <a:r>
              <a:rPr lang="en" sz="1500" dirty="0"/>
              <a:t>LUKS HEADER NUKE: </a:t>
            </a:r>
            <a:r>
              <a:rPr lang="en" sz="1500" u="sng" dirty="0">
                <a:solidFill>
                  <a:schemeClr val="hlink"/>
                </a:solidFill>
                <a:hlinkClick r:id="rId3"/>
              </a:rPr>
              <a:t>https://www.kali.org/blog/nuke-kali-linux-luks/</a:t>
            </a:r>
            <a:endParaRPr sz="1500" dirty="0"/>
          </a:p>
          <a:p>
            <a:pPr marL="914400" lvl="1" indent="-323850" algn="l" rtl="0">
              <a:spcBef>
                <a:spcPts val="0"/>
              </a:spcBef>
              <a:spcAft>
                <a:spcPts val="0"/>
              </a:spcAft>
              <a:buSzPts val="1500"/>
              <a:buChar char="○"/>
            </a:pPr>
            <a:r>
              <a:rPr lang="en" sz="1500" dirty="0"/>
              <a:t>VERACRYPT Hidden OS: </a:t>
            </a:r>
            <a:r>
              <a:rPr lang="en" sz="1500" u="sng" dirty="0">
                <a:solidFill>
                  <a:schemeClr val="hlink"/>
                </a:solidFill>
                <a:hlinkClick r:id="rId4"/>
              </a:rPr>
              <a:t>https://veracrypt.eu/en/docs/hidden-operating-system/</a:t>
            </a:r>
            <a:r>
              <a:rPr lang="en" sz="1500" dirty="0"/>
              <a:t> </a:t>
            </a:r>
            <a:endParaRPr sz="1500" dirty="0"/>
          </a:p>
          <a:p>
            <a:pPr marL="457200" lvl="0" indent="-336550" algn="l" rtl="0">
              <a:spcBef>
                <a:spcPts val="0"/>
              </a:spcBef>
              <a:spcAft>
                <a:spcPts val="0"/>
              </a:spcAft>
              <a:buSzPts val="1700"/>
              <a:buChar char="●"/>
            </a:pPr>
            <a:r>
              <a:rPr lang="en" sz="1700" dirty="0"/>
              <a:t>Use strong cascade algorithm - AES-Twofish-Serpent or Serpent-Twofish-AES</a:t>
            </a:r>
            <a:endParaRPr sz="1700" dirty="0"/>
          </a:p>
          <a:p>
            <a:pPr marL="457200" lvl="0" indent="-336550" algn="l" rtl="0">
              <a:spcBef>
                <a:spcPts val="0"/>
              </a:spcBef>
              <a:spcAft>
                <a:spcPts val="0"/>
              </a:spcAft>
              <a:buSzPts val="1700"/>
              <a:buChar char="●"/>
            </a:pPr>
            <a:r>
              <a:rPr lang="en" sz="1700" dirty="0"/>
              <a:t>Use decoy OS - Strange encrypted laptop is suspicious </a:t>
            </a:r>
          </a:p>
          <a:p>
            <a:pPr marL="457200" lvl="0" indent="-336550" algn="l" rtl="0">
              <a:spcBef>
                <a:spcPts val="0"/>
              </a:spcBef>
              <a:spcAft>
                <a:spcPts val="0"/>
              </a:spcAft>
              <a:buSzPts val="1700"/>
              <a:buChar char="●"/>
            </a:pPr>
            <a:r>
              <a:rPr lang="en" sz="1700" dirty="0"/>
              <a:t>Can be tied to a hardware token</a:t>
            </a:r>
            <a:endParaRPr sz="1700" dirty="0"/>
          </a:p>
        </p:txBody>
      </p:sp>
      <p:pic>
        <p:nvPicPr>
          <p:cNvPr id="251" name="Google Shape;251;p32"/>
          <p:cNvPicPr preferRelativeResize="0"/>
          <p:nvPr/>
        </p:nvPicPr>
        <p:blipFill>
          <a:blip r:embed="rId5">
            <a:alphaModFix/>
          </a:blip>
          <a:stretch>
            <a:fillRect/>
          </a:stretch>
        </p:blipFill>
        <p:spPr>
          <a:xfrm>
            <a:off x="5147400" y="252095"/>
            <a:ext cx="1815497" cy="954600"/>
          </a:xfrm>
          <a:prstGeom prst="rect">
            <a:avLst/>
          </a:prstGeom>
          <a:noFill/>
          <a:ln>
            <a:noFill/>
          </a:ln>
        </p:spPr>
      </p:pic>
      <p:pic>
        <p:nvPicPr>
          <p:cNvPr id="252" name="Google Shape;252;p32"/>
          <p:cNvPicPr preferRelativeResize="0"/>
          <p:nvPr/>
        </p:nvPicPr>
        <p:blipFill>
          <a:blip r:embed="rId6">
            <a:alphaModFix/>
          </a:blip>
          <a:stretch>
            <a:fillRect/>
          </a:stretch>
        </p:blipFill>
        <p:spPr>
          <a:xfrm>
            <a:off x="1545023" y="3280275"/>
            <a:ext cx="6166349" cy="1535475"/>
          </a:xfrm>
          <a:prstGeom prst="rect">
            <a:avLst/>
          </a:prstGeom>
          <a:noFill/>
          <a:ln>
            <a:noFill/>
          </a:ln>
        </p:spPr>
      </p:pic>
      <p:pic>
        <p:nvPicPr>
          <p:cNvPr id="253" name="Google Shape;253;p32"/>
          <p:cNvPicPr preferRelativeResize="0"/>
          <p:nvPr/>
        </p:nvPicPr>
        <p:blipFill>
          <a:blip r:embed="rId7">
            <a:alphaModFix/>
          </a:blip>
          <a:stretch>
            <a:fillRect/>
          </a:stretch>
        </p:blipFill>
        <p:spPr>
          <a:xfrm>
            <a:off x="7048458" y="236351"/>
            <a:ext cx="1884267" cy="98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IPTables &amp; UFW</a:t>
            </a:r>
            <a:endParaRPr/>
          </a:p>
        </p:txBody>
      </p:sp>
      <p:sp>
        <p:nvSpPr>
          <p:cNvPr id="259" name="Google Shape;259;p33"/>
          <p:cNvSpPr txBox="1">
            <a:spLocks noGrp="1"/>
          </p:cNvSpPr>
          <p:nvPr>
            <p:ph type="body" idx="1"/>
          </p:nvPr>
        </p:nvSpPr>
        <p:spPr>
          <a:xfrm>
            <a:off x="819150" y="1447325"/>
            <a:ext cx="7505700" cy="24480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Firewall rules are super important</a:t>
            </a:r>
            <a:endParaRPr sz="2000"/>
          </a:p>
          <a:p>
            <a:pPr marL="914400" lvl="1" indent="-342900" algn="l" rtl="0">
              <a:spcBef>
                <a:spcPts val="0"/>
              </a:spcBef>
              <a:spcAft>
                <a:spcPts val="0"/>
              </a:spcAft>
              <a:buSzPts val="1800"/>
              <a:buChar char="○"/>
            </a:pPr>
            <a:r>
              <a:rPr lang="en" sz="1800"/>
              <a:t>Prevent data leakage</a:t>
            </a:r>
            <a:endParaRPr sz="1800"/>
          </a:p>
          <a:p>
            <a:pPr marL="914400" lvl="1" indent="-342900" algn="l" rtl="0">
              <a:spcBef>
                <a:spcPts val="0"/>
              </a:spcBef>
              <a:spcAft>
                <a:spcPts val="0"/>
              </a:spcAft>
              <a:buSzPts val="1800"/>
              <a:buChar char="○"/>
            </a:pPr>
            <a:r>
              <a:rPr lang="en" sz="1800"/>
              <a:t>Prevent Shells from being spawned</a:t>
            </a:r>
            <a:endParaRPr sz="1800"/>
          </a:p>
          <a:p>
            <a:pPr marL="914400" lvl="1" indent="-342900" algn="l" rtl="0">
              <a:spcBef>
                <a:spcPts val="0"/>
              </a:spcBef>
              <a:spcAft>
                <a:spcPts val="0"/>
              </a:spcAft>
              <a:buSzPts val="1800"/>
              <a:buChar char="○"/>
            </a:pPr>
            <a:r>
              <a:rPr lang="en" sz="1800"/>
              <a:t>Prevent communication you don’t allow</a:t>
            </a:r>
            <a:endParaRPr sz="1800"/>
          </a:p>
          <a:p>
            <a:pPr marL="457200" lvl="0" indent="-355600" algn="l" rtl="0">
              <a:spcBef>
                <a:spcPts val="0"/>
              </a:spcBef>
              <a:spcAft>
                <a:spcPts val="0"/>
              </a:spcAft>
              <a:buSzPts val="2000"/>
              <a:buChar char="●"/>
            </a:pPr>
            <a:r>
              <a:rPr lang="en" sz="2000" u="sng">
                <a:solidFill>
                  <a:schemeClr val="hlink"/>
                </a:solidFill>
                <a:hlinkClick r:id="rId3"/>
              </a:rPr>
              <a:t>https://github.com/trimstray/iptables-essentials</a:t>
            </a:r>
            <a:r>
              <a:rPr lang="en" sz="2000"/>
              <a:t> </a:t>
            </a:r>
            <a:endParaRPr sz="2000"/>
          </a:p>
          <a:p>
            <a:pPr marL="457200" lvl="0" indent="-355600" algn="l" rtl="0">
              <a:spcBef>
                <a:spcPts val="0"/>
              </a:spcBef>
              <a:spcAft>
                <a:spcPts val="0"/>
              </a:spcAft>
              <a:buSzPts val="2000"/>
              <a:buChar char="●"/>
            </a:pPr>
            <a:r>
              <a:rPr lang="en" sz="2000"/>
              <a:t>Similar to UFW without the wrapper</a:t>
            </a:r>
            <a:endParaRPr sz="2000"/>
          </a:p>
          <a:p>
            <a:pPr marL="457200" lvl="0" indent="-355600" algn="l" rtl="0">
              <a:spcBef>
                <a:spcPts val="0"/>
              </a:spcBef>
              <a:spcAft>
                <a:spcPts val="0"/>
              </a:spcAft>
              <a:buSzPts val="2000"/>
              <a:buChar char="●"/>
            </a:pPr>
            <a:r>
              <a:rPr lang="en" sz="2000"/>
              <a:t>DEFAULT DENY</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VPN &amp; Tor &amp; Killswitch</a:t>
            </a:r>
            <a:endParaRPr/>
          </a:p>
        </p:txBody>
      </p:sp>
      <p:sp>
        <p:nvSpPr>
          <p:cNvPr id="265" name="Google Shape;265;p34"/>
          <p:cNvSpPr txBox="1">
            <a:spLocks noGrp="1"/>
          </p:cNvSpPr>
          <p:nvPr>
            <p:ph type="body" idx="1"/>
          </p:nvPr>
        </p:nvSpPr>
        <p:spPr>
          <a:xfrm>
            <a:off x="819150" y="1494175"/>
            <a:ext cx="7505700" cy="31560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SzPts val="1900"/>
              <a:buChar char="●"/>
            </a:pPr>
            <a:r>
              <a:rPr lang="en" sz="1900"/>
              <a:t>All traffic should flow in though your anonymized connection</a:t>
            </a:r>
            <a:endParaRPr sz="1900"/>
          </a:p>
          <a:p>
            <a:pPr marL="457200" lvl="0" indent="-349250" algn="l" rtl="0">
              <a:spcBef>
                <a:spcPts val="0"/>
              </a:spcBef>
              <a:spcAft>
                <a:spcPts val="0"/>
              </a:spcAft>
              <a:buSzPts val="1900"/>
              <a:buChar char="●"/>
            </a:pPr>
            <a:r>
              <a:rPr lang="en" sz="1900"/>
              <a:t>VPN To country outside US!!! CFAA</a:t>
            </a:r>
            <a:endParaRPr sz="1900"/>
          </a:p>
          <a:p>
            <a:pPr marL="457200" lvl="0" indent="-349250" algn="l" rtl="0">
              <a:spcBef>
                <a:spcPts val="0"/>
              </a:spcBef>
              <a:spcAft>
                <a:spcPts val="0"/>
              </a:spcAft>
              <a:buSzPts val="1900"/>
              <a:buChar char="●"/>
            </a:pPr>
            <a:r>
              <a:rPr lang="en" sz="1900"/>
              <a:t>Usually looks like HOST &gt; VPN &gt; TOR </a:t>
            </a:r>
            <a:endParaRPr sz="1900"/>
          </a:p>
          <a:p>
            <a:pPr marL="457200" lvl="0" indent="-349250" algn="l" rtl="0">
              <a:spcBef>
                <a:spcPts val="0"/>
              </a:spcBef>
              <a:spcAft>
                <a:spcPts val="0"/>
              </a:spcAft>
              <a:buSzPts val="1900"/>
              <a:buChar char="●"/>
            </a:pPr>
            <a:r>
              <a:rPr lang="en" sz="1900"/>
              <a:t>Proxies &amp; Jump-boxes can fit in here as well</a:t>
            </a:r>
            <a:endParaRPr sz="1900"/>
          </a:p>
          <a:p>
            <a:pPr marL="457200" lvl="0" indent="-349250" algn="l" rtl="0">
              <a:spcBef>
                <a:spcPts val="0"/>
              </a:spcBef>
              <a:spcAft>
                <a:spcPts val="0"/>
              </a:spcAft>
              <a:buSzPts val="1900"/>
              <a:buChar char="●"/>
            </a:pPr>
            <a:r>
              <a:rPr lang="en" sz="1900"/>
              <a:t>QuebesOS = Host Isolation</a:t>
            </a:r>
            <a:endParaRPr sz="1900"/>
          </a:p>
          <a:p>
            <a:pPr marL="457200" lvl="0" indent="-349250" algn="l" rtl="0">
              <a:spcBef>
                <a:spcPts val="0"/>
              </a:spcBef>
              <a:spcAft>
                <a:spcPts val="0"/>
              </a:spcAft>
              <a:buSzPts val="1900"/>
              <a:buChar char="●"/>
            </a:pPr>
            <a:r>
              <a:rPr lang="en" sz="1900"/>
              <a:t>Tails = Host Based Tor</a:t>
            </a:r>
            <a:endParaRPr sz="1900"/>
          </a:p>
          <a:p>
            <a:pPr marL="457200" lvl="0" indent="-349250" algn="l" rtl="0">
              <a:spcBef>
                <a:spcPts val="0"/>
              </a:spcBef>
              <a:spcAft>
                <a:spcPts val="0"/>
              </a:spcAft>
              <a:buSzPts val="1900"/>
              <a:buChar char="●"/>
            </a:pPr>
            <a:r>
              <a:rPr lang="en" sz="1900"/>
              <a:t>Whonix = Split VM less host leakage</a:t>
            </a:r>
            <a:endParaRPr sz="1900"/>
          </a:p>
          <a:p>
            <a:pPr marL="457200" lvl="0" indent="-349250" algn="l" rtl="0">
              <a:spcBef>
                <a:spcPts val="0"/>
              </a:spcBef>
              <a:spcAft>
                <a:spcPts val="0"/>
              </a:spcAft>
              <a:buSzPts val="1900"/>
              <a:buChar char="●"/>
            </a:pPr>
            <a:r>
              <a:rPr lang="en" sz="1900"/>
              <a:t>Complicated == Bad</a:t>
            </a:r>
            <a:endParaRPr sz="1900"/>
          </a:p>
        </p:txBody>
      </p:sp>
      <p:pic>
        <p:nvPicPr>
          <p:cNvPr id="266" name="Google Shape;266;p34"/>
          <p:cNvPicPr preferRelativeResize="0"/>
          <p:nvPr/>
        </p:nvPicPr>
        <p:blipFill>
          <a:blip r:embed="rId3">
            <a:alphaModFix/>
          </a:blip>
          <a:stretch>
            <a:fillRect/>
          </a:stretch>
        </p:blipFill>
        <p:spPr>
          <a:xfrm>
            <a:off x="5002595" y="2888875"/>
            <a:ext cx="3926025" cy="2042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5"/>
          <p:cNvSpPr txBox="1">
            <a:spLocks noGrp="1"/>
          </p:cNvSpPr>
          <p:nvPr>
            <p:ph type="title"/>
          </p:nvPr>
        </p:nvSpPr>
        <p:spPr>
          <a:xfrm>
            <a:off x="819150" y="4895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There’s always a leak</a:t>
            </a:r>
            <a:endParaRPr/>
          </a:p>
        </p:txBody>
      </p:sp>
      <p:sp>
        <p:nvSpPr>
          <p:cNvPr id="272" name="Google Shape;272;p35"/>
          <p:cNvSpPr txBox="1">
            <a:spLocks noGrp="1"/>
          </p:cNvSpPr>
          <p:nvPr>
            <p:ph type="body" idx="1"/>
          </p:nvPr>
        </p:nvSpPr>
        <p:spPr>
          <a:xfrm>
            <a:off x="819150" y="1282150"/>
            <a:ext cx="7505700" cy="33213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700" dirty="0"/>
              <a:t>These are more considerations to take when you conduct an operation:</a:t>
            </a:r>
            <a:endParaRPr sz="1700" dirty="0"/>
          </a:p>
          <a:p>
            <a:pPr marL="0" lvl="0" indent="0" algn="l" rtl="0">
              <a:spcBef>
                <a:spcPts val="1200"/>
              </a:spcBef>
              <a:spcAft>
                <a:spcPts val="0"/>
              </a:spcAft>
              <a:buNone/>
            </a:pPr>
            <a:r>
              <a:rPr lang="en" sz="1700" dirty="0"/>
              <a:t>Your habits, the times of day you hack, the device you hack from, the wireless networks you use, personal phone screen time, location data, bluetooth IDs, MAC Addresses, Security Logs, money used to buy assets, Communication habits, RECON leaks.</a:t>
            </a:r>
            <a:endParaRPr sz="1700" dirty="0"/>
          </a:p>
          <a:p>
            <a:pPr marL="0" lvl="0" indent="0" algn="l" rtl="0">
              <a:spcBef>
                <a:spcPts val="1200"/>
              </a:spcBef>
              <a:spcAft>
                <a:spcPts val="1200"/>
              </a:spcAft>
              <a:buNone/>
            </a:pPr>
            <a:r>
              <a:rPr lang="en" sz="1700" dirty="0"/>
              <a:t>They have more money then you do and will play dirty. Don’t get caught doing something stupid</a:t>
            </a:r>
            <a:endParaRPr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a:spLocks noGrp="1"/>
          </p:cNvSpPr>
          <p:nvPr>
            <p:ph type="ctrTitle"/>
          </p:nvPr>
        </p:nvSpPr>
        <p:spPr>
          <a:xfrm>
            <a:off x="1823925" y="1991825"/>
            <a:ext cx="6634200" cy="1159800"/>
          </a:xfrm>
        </p:spPr>
        <p:txBody>
          <a:bodyPr spcFirstLastPara="1" wrap="square" lIns="91425" tIns="91425" rIns="91425" bIns="91425" anchor="ctr" anchorCtr="0">
            <a:normAutofit/>
          </a:bodyPr>
          <a:lstStyle/>
          <a:p>
            <a:pPr marL="0" lvl="0" indent="0" rtl="0">
              <a:spcBef>
                <a:spcPts val="0"/>
              </a:spcBef>
              <a:spcAft>
                <a:spcPts val="0"/>
              </a:spcAft>
              <a:buNone/>
            </a:pPr>
            <a:r>
              <a:rPr lang="en" dirty="0"/>
              <a:t>Questions?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 dirty="0"/>
              <a:t>Active VS Passive</a:t>
            </a:r>
          </a:p>
        </p:txBody>
      </p:sp>
      <p:sp>
        <p:nvSpPr>
          <p:cNvPr id="135" name="Google Shape;135;p14"/>
          <p:cNvSpPr txBox="1">
            <a:spLocks noGrp="1"/>
          </p:cNvSpPr>
          <p:nvPr>
            <p:ph type="body" idx="1"/>
          </p:nvPr>
        </p:nvSpPr>
        <p:spPr>
          <a:xfrm>
            <a:off x="4496175" y="517450"/>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100"/>
              <a:t>https://github.com/kris-nova/boopkit</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ctrTitle"/>
          </p:nvPr>
        </p:nvSpPr>
        <p:spPr>
          <a:xfrm>
            <a:off x="1823925" y="1991825"/>
            <a:ext cx="6634200" cy="1159800"/>
          </a:xfrm>
        </p:spPr>
        <p:txBody>
          <a:bodyPr spcFirstLastPara="1" wrap="square" lIns="91425" tIns="91425" rIns="91425" bIns="91425" anchor="ctr" anchorCtr="0">
            <a:normAutofit/>
          </a:bodyPr>
          <a:lstStyle/>
          <a:p>
            <a:pPr marL="0" lvl="0" indent="0" rtl="0">
              <a:spcBef>
                <a:spcPts val="0"/>
              </a:spcBef>
              <a:spcAft>
                <a:spcPts val="0"/>
              </a:spcAft>
              <a:buNone/>
            </a:pPr>
            <a:r>
              <a:rPr lang="en-US"/>
              <a:t>Personal Security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What’s the goal?</a:t>
            </a:r>
            <a:endParaRPr/>
          </a:p>
        </p:txBody>
      </p:sp>
      <p:sp>
        <p:nvSpPr>
          <p:cNvPr id="147" name="Google Shape;147;p1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Still have a usable browser</a:t>
            </a:r>
            <a:endParaRPr sz="1900"/>
          </a:p>
          <a:p>
            <a:pPr marL="0" lvl="0" indent="0" algn="l" rtl="0">
              <a:spcBef>
                <a:spcPts val="1200"/>
              </a:spcBef>
              <a:spcAft>
                <a:spcPts val="0"/>
              </a:spcAft>
              <a:buNone/>
            </a:pPr>
            <a:r>
              <a:rPr lang="en" sz="1900"/>
              <a:t>Daily use but still protect our privacy, and security</a:t>
            </a:r>
            <a:endParaRPr sz="1900"/>
          </a:p>
          <a:p>
            <a:pPr marL="0" lvl="0" indent="0" algn="l" rtl="0">
              <a:spcBef>
                <a:spcPts val="1200"/>
              </a:spcBef>
              <a:spcAft>
                <a:spcPts val="0"/>
              </a:spcAft>
              <a:buNone/>
            </a:pPr>
            <a:r>
              <a:rPr lang="en" sz="1900"/>
              <a:t>Create something even our parents can do</a:t>
            </a:r>
            <a:endParaRPr sz="1900"/>
          </a:p>
          <a:p>
            <a:pPr marL="0" lvl="0" indent="0" algn="l" rtl="0">
              <a:spcBef>
                <a:spcPts val="1200"/>
              </a:spcBef>
              <a:spcAft>
                <a:spcPts val="1200"/>
              </a:spcAft>
              <a:buNone/>
            </a:pP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Authentication</a:t>
            </a:r>
            <a:endParaRPr/>
          </a:p>
        </p:txBody>
      </p:sp>
      <p:sp>
        <p:nvSpPr>
          <p:cNvPr id="153" name="Google Shape;153;p17"/>
          <p:cNvSpPr txBox="1">
            <a:spLocks noGrp="1"/>
          </p:cNvSpPr>
          <p:nvPr>
            <p:ph type="body" idx="1"/>
          </p:nvPr>
        </p:nvSpPr>
        <p:spPr>
          <a:xfrm>
            <a:off x="819150" y="1484825"/>
            <a:ext cx="7505700" cy="32217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Use a password manager</a:t>
            </a:r>
            <a:endParaRPr sz="1900"/>
          </a:p>
          <a:p>
            <a:pPr marL="914400" lvl="1" indent="-336550" algn="l" rtl="0">
              <a:spcBef>
                <a:spcPts val="0"/>
              </a:spcBef>
              <a:spcAft>
                <a:spcPts val="0"/>
              </a:spcAft>
              <a:buSzPts val="1700"/>
              <a:buChar char="○"/>
            </a:pPr>
            <a:r>
              <a:rPr lang="en" sz="1700"/>
              <a:t>LastPass</a:t>
            </a:r>
            <a:endParaRPr sz="1700"/>
          </a:p>
          <a:p>
            <a:pPr marL="914400" lvl="1" indent="-336550" algn="l" rtl="0">
              <a:spcBef>
                <a:spcPts val="0"/>
              </a:spcBef>
              <a:spcAft>
                <a:spcPts val="0"/>
              </a:spcAft>
              <a:buSzPts val="1700"/>
              <a:buChar char="○"/>
            </a:pPr>
            <a:r>
              <a:rPr lang="en" sz="1700"/>
              <a:t>KeyPass - Open Source</a:t>
            </a:r>
            <a:endParaRPr sz="1700"/>
          </a:p>
          <a:p>
            <a:pPr marL="914400" lvl="1" indent="-336550" algn="l" rtl="0">
              <a:spcBef>
                <a:spcPts val="0"/>
              </a:spcBef>
              <a:spcAft>
                <a:spcPts val="0"/>
              </a:spcAft>
              <a:buSzPts val="1700"/>
              <a:buChar char="○"/>
            </a:pPr>
            <a:r>
              <a:rPr lang="en" sz="1700"/>
              <a:t>Bitwarden - Self Hosted</a:t>
            </a:r>
            <a:endParaRPr sz="1700"/>
          </a:p>
          <a:p>
            <a:pPr marL="457200" lvl="0" indent="-349250" algn="l" rtl="0">
              <a:spcBef>
                <a:spcPts val="0"/>
              </a:spcBef>
              <a:spcAft>
                <a:spcPts val="0"/>
              </a:spcAft>
              <a:buSzPts val="1900"/>
              <a:buChar char="●"/>
            </a:pPr>
            <a:r>
              <a:rPr lang="en" sz="1900"/>
              <a:t>Use long passwords over complex</a:t>
            </a:r>
            <a:endParaRPr sz="1900"/>
          </a:p>
          <a:p>
            <a:pPr marL="914400" lvl="1" indent="-336550" algn="l" rtl="0">
              <a:spcBef>
                <a:spcPts val="0"/>
              </a:spcBef>
              <a:spcAft>
                <a:spcPts val="0"/>
              </a:spcAft>
              <a:buSzPts val="1700"/>
              <a:buChar char="○"/>
            </a:pPr>
            <a:r>
              <a:rPr lang="en" sz="1700"/>
              <a:t>Harder to break a passphrase Vs Complex password</a:t>
            </a:r>
            <a:endParaRPr sz="1700"/>
          </a:p>
          <a:p>
            <a:pPr marL="457200" lvl="0" indent="-349250" algn="l" rtl="0">
              <a:spcBef>
                <a:spcPts val="0"/>
              </a:spcBef>
              <a:spcAft>
                <a:spcPts val="0"/>
              </a:spcAft>
              <a:buSzPts val="1900"/>
              <a:buChar char="●"/>
            </a:pPr>
            <a:r>
              <a:rPr lang="en" sz="1900"/>
              <a:t>Multi-Factor Authentication!!!</a:t>
            </a:r>
            <a:endParaRPr sz="1900"/>
          </a:p>
          <a:p>
            <a:pPr marL="914400" lvl="1" indent="-336550" algn="l" rtl="0">
              <a:spcBef>
                <a:spcPts val="0"/>
              </a:spcBef>
              <a:spcAft>
                <a:spcPts val="0"/>
              </a:spcAft>
              <a:buSzPts val="1700"/>
              <a:buChar char="○"/>
            </a:pPr>
            <a:r>
              <a:rPr lang="en" sz="1700"/>
              <a:t>Store backup keys on USB or on Paper</a:t>
            </a:r>
            <a:endParaRPr sz="1700"/>
          </a:p>
          <a:p>
            <a:pPr marL="914400" lvl="1" indent="-336550" algn="l" rtl="0">
              <a:spcBef>
                <a:spcPts val="0"/>
              </a:spcBef>
              <a:spcAft>
                <a:spcPts val="0"/>
              </a:spcAft>
              <a:buSzPts val="1700"/>
              <a:buChar char="○"/>
            </a:pPr>
            <a:r>
              <a:rPr lang="en" sz="1700"/>
              <a:t>Seperate from password manager</a:t>
            </a:r>
            <a:endParaRPr sz="1700"/>
          </a:p>
          <a:p>
            <a:pPr marL="457200" lvl="0" indent="-349250" algn="l" rtl="0">
              <a:spcBef>
                <a:spcPts val="0"/>
              </a:spcBef>
              <a:spcAft>
                <a:spcPts val="0"/>
              </a:spcAft>
              <a:buSzPts val="1900"/>
              <a:buChar char="●"/>
            </a:pPr>
            <a:r>
              <a:rPr lang="en" sz="1900"/>
              <a:t>Sign up for HaveIBeenPwned</a:t>
            </a:r>
            <a:endParaRPr sz="1900"/>
          </a:p>
        </p:txBody>
      </p:sp>
      <p:pic>
        <p:nvPicPr>
          <p:cNvPr id="154" name="Google Shape;154;p17"/>
          <p:cNvPicPr preferRelativeResize="0"/>
          <p:nvPr/>
        </p:nvPicPr>
        <p:blipFill>
          <a:blip r:embed="rId3">
            <a:alphaModFix/>
          </a:blip>
          <a:stretch>
            <a:fillRect/>
          </a:stretch>
        </p:blipFill>
        <p:spPr>
          <a:xfrm>
            <a:off x="7500945" y="290920"/>
            <a:ext cx="1319350" cy="1319375"/>
          </a:xfrm>
          <a:prstGeom prst="rect">
            <a:avLst/>
          </a:prstGeom>
          <a:noFill/>
          <a:ln>
            <a:noFill/>
          </a:ln>
        </p:spPr>
      </p:pic>
      <p:pic>
        <p:nvPicPr>
          <p:cNvPr id="155" name="Google Shape;155;p17"/>
          <p:cNvPicPr preferRelativeResize="0"/>
          <p:nvPr/>
        </p:nvPicPr>
        <p:blipFill>
          <a:blip r:embed="rId4">
            <a:alphaModFix/>
          </a:blip>
          <a:stretch>
            <a:fillRect/>
          </a:stretch>
        </p:blipFill>
        <p:spPr>
          <a:xfrm>
            <a:off x="4968000" y="333359"/>
            <a:ext cx="2362674" cy="123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Hardware Tokens</a:t>
            </a:r>
            <a:endParaRPr/>
          </a:p>
        </p:txBody>
      </p:sp>
      <p:sp>
        <p:nvSpPr>
          <p:cNvPr id="161" name="Google Shape;161;p1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Physical form of multifactor authentication</a:t>
            </a:r>
            <a:endParaRPr sz="1700"/>
          </a:p>
          <a:p>
            <a:pPr marL="457200" lvl="0" indent="-336550" algn="l" rtl="0">
              <a:spcBef>
                <a:spcPts val="0"/>
              </a:spcBef>
              <a:spcAft>
                <a:spcPts val="0"/>
              </a:spcAft>
              <a:buSzPts val="1700"/>
              <a:buChar char="●"/>
            </a:pPr>
            <a:r>
              <a:rPr lang="en" sz="1700"/>
              <a:t>Hardware nature makes it resistant to phishing attacks etc.</a:t>
            </a:r>
            <a:endParaRPr sz="1700"/>
          </a:p>
          <a:p>
            <a:pPr marL="457200" lvl="0" indent="-336550" algn="l" rtl="0">
              <a:spcBef>
                <a:spcPts val="0"/>
              </a:spcBef>
              <a:spcAft>
                <a:spcPts val="0"/>
              </a:spcAft>
              <a:buSzPts val="1700"/>
              <a:buChar char="●"/>
            </a:pPr>
            <a:r>
              <a:rPr lang="en" sz="1700"/>
              <a:t>Simple to utilize, comes in different formats</a:t>
            </a:r>
            <a:endParaRPr sz="1700"/>
          </a:p>
          <a:p>
            <a:pPr marL="914400" lvl="1" indent="-336550" algn="l" rtl="0">
              <a:spcBef>
                <a:spcPts val="0"/>
              </a:spcBef>
              <a:spcAft>
                <a:spcPts val="0"/>
              </a:spcAft>
              <a:buSzPts val="1700"/>
              <a:buChar char="○"/>
            </a:pPr>
            <a:r>
              <a:rPr lang="en" sz="1700"/>
              <a:t>NFC, USB, SecurID</a:t>
            </a:r>
            <a:endParaRPr sz="1700"/>
          </a:p>
        </p:txBody>
      </p:sp>
      <p:pic>
        <p:nvPicPr>
          <p:cNvPr id="162" name="Google Shape;162;p18"/>
          <p:cNvPicPr preferRelativeResize="0"/>
          <p:nvPr/>
        </p:nvPicPr>
        <p:blipFill>
          <a:blip r:embed="rId3">
            <a:alphaModFix/>
          </a:blip>
          <a:stretch>
            <a:fillRect/>
          </a:stretch>
        </p:blipFill>
        <p:spPr>
          <a:xfrm>
            <a:off x="6372050" y="2685650"/>
            <a:ext cx="2575274" cy="225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819150" y="5083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Browsers</a:t>
            </a:r>
            <a:endParaRPr dirty="0"/>
          </a:p>
        </p:txBody>
      </p:sp>
      <p:sp>
        <p:nvSpPr>
          <p:cNvPr id="168" name="Google Shape;168;p19"/>
          <p:cNvSpPr txBox="1">
            <a:spLocks noGrp="1"/>
          </p:cNvSpPr>
          <p:nvPr>
            <p:ph type="body" idx="1"/>
          </p:nvPr>
        </p:nvSpPr>
        <p:spPr>
          <a:xfrm>
            <a:off x="819150" y="1153750"/>
            <a:ext cx="7505700" cy="3534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Find a browser that respects your privacy</a:t>
            </a:r>
            <a:endParaRPr sz="1500"/>
          </a:p>
          <a:p>
            <a:pPr marL="914400" lvl="1" indent="-311150" algn="l" rtl="0">
              <a:spcBef>
                <a:spcPts val="0"/>
              </a:spcBef>
              <a:spcAft>
                <a:spcPts val="0"/>
              </a:spcAft>
              <a:buSzPts val="1300"/>
              <a:buChar char="○"/>
            </a:pPr>
            <a:r>
              <a:rPr lang="en" sz="1300"/>
              <a:t>Firefox</a:t>
            </a:r>
            <a:endParaRPr sz="1300"/>
          </a:p>
          <a:p>
            <a:pPr marL="914400" lvl="1" indent="-311150" algn="l" rtl="0">
              <a:spcBef>
                <a:spcPts val="0"/>
              </a:spcBef>
              <a:spcAft>
                <a:spcPts val="0"/>
              </a:spcAft>
              <a:buSzPts val="1300"/>
              <a:buChar char="○"/>
            </a:pPr>
            <a:r>
              <a:rPr lang="en" sz="1300"/>
              <a:t>DuckDuckGo</a:t>
            </a:r>
            <a:endParaRPr sz="1300"/>
          </a:p>
          <a:p>
            <a:pPr marL="914400" lvl="1" indent="-311150" algn="l" rtl="0">
              <a:spcBef>
                <a:spcPts val="0"/>
              </a:spcBef>
              <a:spcAft>
                <a:spcPts val="0"/>
              </a:spcAft>
              <a:buSzPts val="1300"/>
              <a:buChar char="○"/>
            </a:pPr>
            <a:r>
              <a:rPr lang="en" sz="1300"/>
              <a:t>Brave?</a:t>
            </a:r>
            <a:endParaRPr sz="1300"/>
          </a:p>
          <a:p>
            <a:pPr marL="457200" lvl="0" indent="-323850" algn="l" rtl="0">
              <a:spcBef>
                <a:spcPts val="0"/>
              </a:spcBef>
              <a:spcAft>
                <a:spcPts val="0"/>
              </a:spcAft>
              <a:buSzPts val="1500"/>
              <a:buChar char="●"/>
            </a:pPr>
            <a:r>
              <a:rPr lang="en" sz="1500"/>
              <a:t>Important Practices</a:t>
            </a:r>
            <a:endParaRPr sz="1500"/>
          </a:p>
          <a:p>
            <a:pPr marL="914400" lvl="1" indent="-311150" algn="l" rtl="0">
              <a:spcBef>
                <a:spcPts val="0"/>
              </a:spcBef>
              <a:spcAft>
                <a:spcPts val="0"/>
              </a:spcAft>
              <a:buSzPts val="1300"/>
              <a:buChar char="○"/>
            </a:pPr>
            <a:r>
              <a:rPr lang="en" sz="1300"/>
              <a:t>No Autofill</a:t>
            </a:r>
            <a:endParaRPr sz="1300"/>
          </a:p>
          <a:p>
            <a:pPr marL="914400" lvl="1" indent="-311150" algn="l" rtl="0">
              <a:spcBef>
                <a:spcPts val="0"/>
              </a:spcBef>
              <a:spcAft>
                <a:spcPts val="0"/>
              </a:spcAft>
              <a:buSzPts val="1300"/>
              <a:buChar char="○"/>
            </a:pPr>
            <a:r>
              <a:rPr lang="en" sz="1300"/>
              <a:t>Don’t login to your browser</a:t>
            </a:r>
            <a:endParaRPr sz="1300"/>
          </a:p>
          <a:p>
            <a:pPr marL="457200" lvl="0" indent="-323850" algn="l" rtl="0">
              <a:spcBef>
                <a:spcPts val="0"/>
              </a:spcBef>
              <a:spcAft>
                <a:spcPts val="0"/>
              </a:spcAft>
              <a:buSzPts val="1500"/>
              <a:buChar char="●"/>
            </a:pPr>
            <a:r>
              <a:rPr lang="en" sz="1500"/>
              <a:t>Important Extensions</a:t>
            </a:r>
            <a:endParaRPr sz="1500"/>
          </a:p>
          <a:p>
            <a:pPr marL="914400" lvl="1" indent="-311150" algn="l" rtl="0">
              <a:spcBef>
                <a:spcPts val="0"/>
              </a:spcBef>
              <a:spcAft>
                <a:spcPts val="0"/>
              </a:spcAft>
              <a:buSzPts val="1300"/>
              <a:buChar char="○"/>
            </a:pPr>
            <a:r>
              <a:rPr lang="en" sz="1300"/>
              <a:t>HTTPS Everywhere</a:t>
            </a:r>
            <a:endParaRPr sz="1300"/>
          </a:p>
          <a:p>
            <a:pPr marL="914400" lvl="1" indent="-311150" algn="l" rtl="0">
              <a:spcBef>
                <a:spcPts val="0"/>
              </a:spcBef>
              <a:spcAft>
                <a:spcPts val="0"/>
              </a:spcAft>
              <a:buSzPts val="1300"/>
              <a:buChar char="○"/>
            </a:pPr>
            <a:r>
              <a:rPr lang="en" sz="1300"/>
              <a:t>uBlock Origin (Stronger Adblock)</a:t>
            </a:r>
            <a:endParaRPr sz="1300"/>
          </a:p>
          <a:p>
            <a:pPr marL="914400" lvl="1" indent="-311150" algn="l" rtl="0">
              <a:spcBef>
                <a:spcPts val="0"/>
              </a:spcBef>
              <a:spcAft>
                <a:spcPts val="0"/>
              </a:spcAft>
              <a:buSzPts val="1300"/>
              <a:buChar char="○"/>
            </a:pPr>
            <a:r>
              <a:rPr lang="en" sz="1300"/>
              <a:t>Firefox Containers</a:t>
            </a:r>
            <a:endParaRPr sz="1300"/>
          </a:p>
          <a:p>
            <a:pPr marL="914400" lvl="1" indent="-311150" algn="l" rtl="0">
              <a:spcBef>
                <a:spcPts val="0"/>
              </a:spcBef>
              <a:spcAft>
                <a:spcPts val="0"/>
              </a:spcAft>
              <a:buSzPts val="1300"/>
              <a:buChar char="○"/>
            </a:pPr>
            <a:r>
              <a:rPr lang="en" sz="1300"/>
              <a:t>Decentraleyes - CDN</a:t>
            </a:r>
            <a:endParaRPr sz="1300"/>
          </a:p>
          <a:p>
            <a:pPr marL="457200" lvl="0" indent="-323850" algn="l" rtl="0">
              <a:spcBef>
                <a:spcPts val="0"/>
              </a:spcBef>
              <a:spcAft>
                <a:spcPts val="0"/>
              </a:spcAft>
              <a:buSzPts val="1500"/>
              <a:buChar char="●"/>
            </a:pPr>
            <a:r>
              <a:rPr lang="en" sz="1500"/>
              <a:t>Don’t use any unnecessary extensions</a:t>
            </a:r>
            <a:endParaRPr sz="1500"/>
          </a:p>
          <a:p>
            <a:pPr marL="914400" lvl="1" indent="-311150" algn="l" rtl="0">
              <a:spcBef>
                <a:spcPts val="0"/>
              </a:spcBef>
              <a:spcAft>
                <a:spcPts val="0"/>
              </a:spcAft>
              <a:buSzPts val="1300"/>
              <a:buChar char="○"/>
            </a:pPr>
            <a:r>
              <a:rPr lang="en" sz="1300"/>
              <a:t>Honey (Coupons)</a:t>
            </a:r>
            <a:endParaRPr sz="1500"/>
          </a:p>
        </p:txBody>
      </p:sp>
      <p:pic>
        <p:nvPicPr>
          <p:cNvPr id="169" name="Google Shape;169;p19"/>
          <p:cNvPicPr preferRelativeResize="0"/>
          <p:nvPr/>
        </p:nvPicPr>
        <p:blipFill>
          <a:blip r:embed="rId3">
            <a:alphaModFix/>
          </a:blip>
          <a:stretch>
            <a:fillRect/>
          </a:stretch>
        </p:blipFill>
        <p:spPr>
          <a:xfrm>
            <a:off x="6681700" y="1462925"/>
            <a:ext cx="1599425" cy="1599425"/>
          </a:xfrm>
          <a:prstGeom prst="rect">
            <a:avLst/>
          </a:prstGeom>
          <a:noFill/>
          <a:ln>
            <a:noFill/>
          </a:ln>
        </p:spPr>
      </p:pic>
      <p:pic>
        <p:nvPicPr>
          <p:cNvPr id="170" name="Google Shape;170;p19"/>
          <p:cNvPicPr preferRelativeResize="0"/>
          <p:nvPr/>
        </p:nvPicPr>
        <p:blipFill>
          <a:blip r:embed="rId4">
            <a:alphaModFix/>
          </a:blip>
          <a:stretch>
            <a:fillRect/>
          </a:stretch>
        </p:blipFill>
        <p:spPr>
          <a:xfrm>
            <a:off x="6264325" y="3349825"/>
            <a:ext cx="2434176" cy="127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819150" y="5832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Tor?</a:t>
            </a:r>
            <a:endParaRPr/>
          </a:p>
        </p:txBody>
      </p:sp>
      <p:sp>
        <p:nvSpPr>
          <p:cNvPr id="176" name="Google Shape;176;p20"/>
          <p:cNvSpPr txBox="1">
            <a:spLocks noGrp="1"/>
          </p:cNvSpPr>
          <p:nvPr>
            <p:ph type="body" idx="1"/>
          </p:nvPr>
        </p:nvSpPr>
        <p:spPr>
          <a:xfrm>
            <a:off x="819150" y="1347750"/>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Very useful for semi-anonymous browsing</a:t>
            </a:r>
            <a:endParaRPr sz="2000"/>
          </a:p>
          <a:p>
            <a:pPr marL="0" lvl="0" indent="0" algn="l" rtl="0">
              <a:spcBef>
                <a:spcPts val="1200"/>
              </a:spcBef>
              <a:spcAft>
                <a:spcPts val="0"/>
              </a:spcAft>
              <a:buNone/>
            </a:pPr>
            <a:r>
              <a:rPr lang="en" sz="2000"/>
              <a:t>Broke by Gov’t Agencies &amp; Big Corps</a:t>
            </a:r>
            <a:endParaRPr sz="2000"/>
          </a:p>
          <a:p>
            <a:pPr marL="0" lvl="0" indent="0" algn="l" rtl="0">
              <a:spcBef>
                <a:spcPts val="1200"/>
              </a:spcBef>
              <a:spcAft>
                <a:spcPts val="1200"/>
              </a:spcAft>
              <a:buNone/>
            </a:pPr>
            <a:r>
              <a:rPr lang="en" sz="2000"/>
              <a:t>Still a useful tool - Not for daily use</a:t>
            </a:r>
            <a:endParaRPr sz="2000"/>
          </a:p>
        </p:txBody>
      </p:sp>
      <p:pic>
        <p:nvPicPr>
          <p:cNvPr id="177" name="Google Shape;177;p20"/>
          <p:cNvPicPr preferRelativeResize="0"/>
          <p:nvPr/>
        </p:nvPicPr>
        <p:blipFill>
          <a:blip r:embed="rId3">
            <a:alphaModFix/>
          </a:blip>
          <a:stretch>
            <a:fillRect/>
          </a:stretch>
        </p:blipFill>
        <p:spPr>
          <a:xfrm>
            <a:off x="4693775" y="2571750"/>
            <a:ext cx="4007374" cy="2125925"/>
          </a:xfrm>
          <a:prstGeom prst="rect">
            <a:avLst/>
          </a:prstGeom>
          <a:noFill/>
          <a:ln>
            <a:noFill/>
          </a:ln>
        </p:spPr>
      </p:pic>
    </p:spTree>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CSO Template" id="{643BF826-EE7B-FC49-B875-17F423D7C031}" vid="{7EC0FB9B-0A22-5940-99EE-533C2EA5656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421A9D669F9444897CC5E4556E4C4E" ma:contentTypeVersion="16" ma:contentTypeDescription="Create a new document." ma:contentTypeScope="" ma:versionID="a767528fbc1f26f1478a4b0670f00f5a">
  <xsd:schema xmlns:xsd="http://www.w3.org/2001/XMLSchema" xmlns:xs="http://www.w3.org/2001/XMLSchema" xmlns:p="http://schemas.microsoft.com/office/2006/metadata/properties" xmlns:ns2="397680dc-95c9-4de1-9227-14187644d916" xmlns:ns3="3abd812f-7777-4e58-9325-0eb5962f5266" targetNamespace="http://schemas.microsoft.com/office/2006/metadata/properties" ma:root="true" ma:fieldsID="9639a82721bfff281058563b84211648" ns2:_="" ns3:_="">
    <xsd:import namespace="397680dc-95c9-4de1-9227-14187644d916"/>
    <xsd:import namespace="3abd812f-7777-4e58-9325-0eb5962f526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element ref="ns3:SharedWithUsers" minOccurs="0"/>
                <xsd:element ref="ns3:SharedWithDetails" minOccurs="0"/>
                <xsd:element ref="ns2:MediaServiceObjectDetectorVersions" minOccurs="0"/>
                <xsd:element ref="ns2:MediaServiceSearchPropertie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7680dc-95c9-4de1-9227-14187644d9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8b28469-8996-4088-bd89-44d87d6385e5"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Flow_SignoffStatus" ma:index="23"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bd812f-7777-4e58-9325-0eb5962f526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53ecaa1-da2f-43f9-912a-a5916baeb6b4}" ma:internalName="TaxCatchAll" ma:showField="CatchAllData" ma:web="3abd812f-7777-4e58-9325-0eb5962f526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97680dc-95c9-4de1-9227-14187644d916">
      <Terms xmlns="http://schemas.microsoft.com/office/infopath/2007/PartnerControls"/>
    </lcf76f155ced4ddcb4097134ff3c332f>
    <TaxCatchAll xmlns="3abd812f-7777-4e58-9325-0eb5962f5266" xsi:nil="true"/>
    <_Flow_SignoffStatus xmlns="397680dc-95c9-4de1-9227-14187644d916" xsi:nil="true"/>
  </documentManagement>
</p:properties>
</file>

<file path=customXml/itemProps1.xml><?xml version="1.0" encoding="utf-8"?>
<ds:datastoreItem xmlns:ds="http://schemas.openxmlformats.org/officeDocument/2006/customXml" ds:itemID="{F389E588-90AB-439A-9D36-FBF2F0E2937D}">
  <ds:schemaRefs>
    <ds:schemaRef ds:uri="http://schemas.microsoft.com/sharepoint/v3/contenttype/forms"/>
  </ds:schemaRefs>
</ds:datastoreItem>
</file>

<file path=customXml/itemProps2.xml><?xml version="1.0" encoding="utf-8"?>
<ds:datastoreItem xmlns:ds="http://schemas.openxmlformats.org/officeDocument/2006/customXml" ds:itemID="{72409316-F0B1-4482-B165-1660CF01F2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7680dc-95c9-4de1-9227-14187644d916"/>
    <ds:schemaRef ds:uri="3abd812f-7777-4e58-9325-0eb5962f52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E736B55-94D5-4DC6-A84C-EC908D34D1D3}">
  <ds:schemaRefs>
    <ds:schemaRef ds:uri="3abd812f-7777-4e58-9325-0eb5962f5266"/>
    <ds:schemaRef ds:uri="http://schemas.microsoft.com/office/2006/metadata/propertie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397680dc-95c9-4de1-9227-14187644d916"/>
  </ds:schemaRefs>
</ds:datastoreItem>
</file>

<file path=docProps/app.xml><?xml version="1.0" encoding="utf-8"?>
<Properties xmlns="http://schemas.openxmlformats.org/officeDocument/2006/extended-properties" xmlns:vt="http://schemas.openxmlformats.org/officeDocument/2006/docPropsVTypes">
  <Template/>
  <TotalTime>11</TotalTime>
  <Words>865</Words>
  <Application>Microsoft Macintosh PowerPoint</Application>
  <PresentationFormat>On-screen Show (16:9)</PresentationFormat>
  <Paragraphs>135</Paragraphs>
  <Slides>25</Slides>
  <Notes>24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Titillium Web</vt:lpstr>
      <vt:lpstr>Saira SemiCondensed Medium</vt:lpstr>
      <vt:lpstr>Arial</vt:lpstr>
      <vt:lpstr>Inria Sans Light</vt:lpstr>
      <vt:lpstr>Gurney template</vt:lpstr>
      <vt:lpstr>General Body Meeting</vt:lpstr>
      <vt:lpstr>Learning Objectives</vt:lpstr>
      <vt:lpstr>Active VS Passive</vt:lpstr>
      <vt:lpstr>Personal Security</vt:lpstr>
      <vt:lpstr>What’s the goal?</vt:lpstr>
      <vt:lpstr>Authentication</vt:lpstr>
      <vt:lpstr>Hardware Tokens</vt:lpstr>
      <vt:lpstr>Browsers</vt:lpstr>
      <vt:lpstr>Tor?</vt:lpstr>
      <vt:lpstr>Phones</vt:lpstr>
      <vt:lpstr>Email</vt:lpstr>
      <vt:lpstr>Secure Communications</vt:lpstr>
      <vt:lpstr>Networks &amp; VPNs</vt:lpstr>
      <vt:lpstr>How to secure yourself - Resources</vt:lpstr>
      <vt:lpstr>OpSec</vt:lpstr>
      <vt:lpstr>Computer Fraud and Abuse Act of 1986 (CFAA)</vt:lpstr>
      <vt:lpstr>Surveillance </vt:lpstr>
      <vt:lpstr>Surveillance Cont.</vt:lpstr>
      <vt:lpstr>Surveillance Cont.</vt:lpstr>
      <vt:lpstr>Protection</vt:lpstr>
      <vt:lpstr>Disk Encryption</vt:lpstr>
      <vt:lpstr>IPTables &amp; UFW</vt:lpstr>
      <vt:lpstr>VPN &amp; Tor &amp; Killswitch</vt:lpstr>
      <vt:lpstr>There’s always a leak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Defense 4/19</dc:title>
  <cp:lastModifiedBy>Glickman, Evan David</cp:lastModifiedBy>
  <cp:revision>24</cp:revision>
  <dcterms:modified xsi:type="dcterms:W3CDTF">2024-10-25T16:39:06Z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0x010100E6421A9D669F9444897CC5E4556E4C4E</vt:lpwstr>
  </property>
  <property fmtid="{D5CDD505-2E9C-101B-9397-08002B2CF9AE}" pid="3" name="MediaServiceImageTags">
    <vt:lpwstr/>
  </property>
</Properties>
</file>